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5"/>
  </p:sldMasterIdLst>
  <p:notesMasterIdLst>
    <p:notesMasterId r:id="rId24"/>
  </p:notesMasterIdLst>
  <p:handoutMasterIdLst>
    <p:handoutMasterId r:id="rId25"/>
  </p:handoutMasterIdLst>
  <p:sldIdLst>
    <p:sldId id="351" r:id="rId6"/>
    <p:sldId id="353" r:id="rId7"/>
    <p:sldId id="354" r:id="rId8"/>
    <p:sldId id="356" r:id="rId9"/>
    <p:sldId id="355" r:id="rId10"/>
    <p:sldId id="357" r:id="rId11"/>
    <p:sldId id="359" r:id="rId12"/>
    <p:sldId id="358" r:id="rId13"/>
    <p:sldId id="360" r:id="rId14"/>
    <p:sldId id="376" r:id="rId15"/>
    <p:sldId id="377" r:id="rId16"/>
    <p:sldId id="361" r:id="rId17"/>
    <p:sldId id="363" r:id="rId18"/>
    <p:sldId id="362" r:id="rId19"/>
    <p:sldId id="366" r:id="rId20"/>
    <p:sldId id="367" r:id="rId21"/>
    <p:sldId id="371" r:id="rId22"/>
    <p:sldId id="375" r:id="rId23"/>
  </p:sldIdLst>
  <p:sldSz cx="9144000" cy="6858000" type="screen4x3"/>
  <p:notesSz cx="6794500" cy="9906000"/>
  <p:defaultTextStyle>
    <a:defPPr>
      <a:defRPr lang="en-GB"/>
    </a:defPPr>
    <a:lvl1pPr algn="l" rtl="0" fontAlgn="base">
      <a:spcBef>
        <a:spcPct val="0"/>
      </a:spcBef>
      <a:spcAft>
        <a:spcPct val="0"/>
      </a:spcAft>
      <a:defRPr sz="1400" b="1" kern="1200">
        <a:solidFill>
          <a:srgbClr val="336699"/>
        </a:solidFill>
        <a:latin typeface="Arial" charset="0"/>
        <a:ea typeface="+mn-ea"/>
        <a:cs typeface="+mn-cs"/>
      </a:defRPr>
    </a:lvl1pPr>
    <a:lvl2pPr marL="457200" algn="l" rtl="0" fontAlgn="base">
      <a:spcBef>
        <a:spcPct val="0"/>
      </a:spcBef>
      <a:spcAft>
        <a:spcPct val="0"/>
      </a:spcAft>
      <a:defRPr sz="1400" b="1" kern="1200">
        <a:solidFill>
          <a:srgbClr val="336699"/>
        </a:solidFill>
        <a:latin typeface="Arial" charset="0"/>
        <a:ea typeface="+mn-ea"/>
        <a:cs typeface="+mn-cs"/>
      </a:defRPr>
    </a:lvl2pPr>
    <a:lvl3pPr marL="914400" algn="l" rtl="0" fontAlgn="base">
      <a:spcBef>
        <a:spcPct val="0"/>
      </a:spcBef>
      <a:spcAft>
        <a:spcPct val="0"/>
      </a:spcAft>
      <a:defRPr sz="1400" b="1" kern="1200">
        <a:solidFill>
          <a:srgbClr val="336699"/>
        </a:solidFill>
        <a:latin typeface="Arial" charset="0"/>
        <a:ea typeface="+mn-ea"/>
        <a:cs typeface="+mn-cs"/>
      </a:defRPr>
    </a:lvl3pPr>
    <a:lvl4pPr marL="1371600" algn="l" rtl="0" fontAlgn="base">
      <a:spcBef>
        <a:spcPct val="0"/>
      </a:spcBef>
      <a:spcAft>
        <a:spcPct val="0"/>
      </a:spcAft>
      <a:defRPr sz="1400" b="1" kern="1200">
        <a:solidFill>
          <a:srgbClr val="336699"/>
        </a:solidFill>
        <a:latin typeface="Arial" charset="0"/>
        <a:ea typeface="+mn-ea"/>
        <a:cs typeface="+mn-cs"/>
      </a:defRPr>
    </a:lvl4pPr>
    <a:lvl5pPr marL="1828800" algn="l" rtl="0" fontAlgn="base">
      <a:spcBef>
        <a:spcPct val="0"/>
      </a:spcBef>
      <a:spcAft>
        <a:spcPct val="0"/>
      </a:spcAft>
      <a:defRPr sz="1400" b="1" kern="1200">
        <a:solidFill>
          <a:srgbClr val="336699"/>
        </a:solidFill>
        <a:latin typeface="Arial" charset="0"/>
        <a:ea typeface="+mn-ea"/>
        <a:cs typeface="+mn-cs"/>
      </a:defRPr>
    </a:lvl5pPr>
    <a:lvl6pPr marL="2286000" algn="l" defTabSz="914400" rtl="0" eaLnBrk="1" latinLnBrk="0" hangingPunct="1">
      <a:defRPr sz="1400" b="1" kern="1200">
        <a:solidFill>
          <a:srgbClr val="336699"/>
        </a:solidFill>
        <a:latin typeface="Arial" charset="0"/>
        <a:ea typeface="+mn-ea"/>
        <a:cs typeface="+mn-cs"/>
      </a:defRPr>
    </a:lvl6pPr>
    <a:lvl7pPr marL="2743200" algn="l" defTabSz="914400" rtl="0" eaLnBrk="1" latinLnBrk="0" hangingPunct="1">
      <a:defRPr sz="1400" b="1" kern="1200">
        <a:solidFill>
          <a:srgbClr val="336699"/>
        </a:solidFill>
        <a:latin typeface="Arial" charset="0"/>
        <a:ea typeface="+mn-ea"/>
        <a:cs typeface="+mn-cs"/>
      </a:defRPr>
    </a:lvl7pPr>
    <a:lvl8pPr marL="3200400" algn="l" defTabSz="914400" rtl="0" eaLnBrk="1" latinLnBrk="0" hangingPunct="1">
      <a:defRPr sz="1400" b="1" kern="1200">
        <a:solidFill>
          <a:srgbClr val="336699"/>
        </a:solidFill>
        <a:latin typeface="Arial" charset="0"/>
        <a:ea typeface="+mn-ea"/>
        <a:cs typeface="+mn-cs"/>
      </a:defRPr>
    </a:lvl8pPr>
    <a:lvl9pPr marL="3657600" algn="l" defTabSz="914400" rtl="0" eaLnBrk="1" latinLnBrk="0" hangingPunct="1">
      <a:defRPr sz="1400" b="1" kern="1200">
        <a:solidFill>
          <a:srgbClr val="336699"/>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339933"/>
    <a:srgbClr val="66CCFF"/>
    <a:srgbClr val="66FF66"/>
    <a:srgbClr val="FF0000"/>
    <a:srgbClr val="996600"/>
    <a:srgbClr val="FFFF00"/>
    <a:srgbClr val="0066CC"/>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71390" autoAdjust="0"/>
  </p:normalViewPr>
  <p:slideViewPr>
    <p:cSldViewPr>
      <p:cViewPr varScale="1">
        <p:scale>
          <a:sx n="68" d="100"/>
          <a:sy n="68" d="100"/>
        </p:scale>
        <p:origin x="-2040"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3" d="100"/>
          <a:sy n="53" d="100"/>
        </p:scale>
        <p:origin x="-1278" y="-102"/>
      </p:cViewPr>
      <p:guideLst>
        <p:guide orient="horz" pos="3120"/>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27" Type="http://schemas.openxmlformats.org/officeDocument/2006/relationships/viewProps" Target="viewProps.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FCC9CC-5CA1-47AC-A43D-335995F4E20D}" type="doc">
      <dgm:prSet loTypeId="urn:microsoft.com/office/officeart/2005/8/layout/arrow2" loCatId="process" qsTypeId="urn:microsoft.com/office/officeart/2005/8/quickstyle/simple1" qsCatId="simple" csTypeId="urn:microsoft.com/office/officeart/2005/8/colors/accent1_2" csCatId="accent1" phldr="1"/>
      <dgm:spPr/>
      <dgm:t>
        <a:bodyPr/>
        <a:lstStyle/>
        <a:p>
          <a:endParaRPr lang="en-GB"/>
        </a:p>
      </dgm:t>
    </dgm:pt>
    <dgm:pt modelId="{DE48C69E-C5ED-464E-90C3-553C1D4F0990}">
      <dgm:prSet phldrT="[Text]" custT="1"/>
      <dgm:spPr/>
      <dgm:t>
        <a:bodyPr/>
        <a:lstStyle/>
        <a:p>
          <a:pPr algn="ctr"/>
          <a:r>
            <a:rPr lang="en-GB" sz="1800" dirty="0" smtClean="0"/>
            <a:t>2005: NATO LL Database (NS)</a:t>
          </a:r>
          <a:endParaRPr lang="en-GB" sz="1800" dirty="0"/>
        </a:p>
      </dgm:t>
    </dgm:pt>
    <dgm:pt modelId="{FBE971C7-F1E3-4990-ACDA-E71F7EE66A7E}" type="parTrans" cxnId="{5D74D138-8358-4D2C-9D5D-B30F23CC9A95}">
      <dgm:prSet/>
      <dgm:spPr/>
      <dgm:t>
        <a:bodyPr/>
        <a:lstStyle/>
        <a:p>
          <a:endParaRPr lang="en-GB"/>
        </a:p>
      </dgm:t>
    </dgm:pt>
    <dgm:pt modelId="{BDF1CAC5-4182-4813-BB7F-8C2ED27BDFAB}" type="sibTrans" cxnId="{5D74D138-8358-4D2C-9D5D-B30F23CC9A95}">
      <dgm:prSet/>
      <dgm:spPr/>
      <dgm:t>
        <a:bodyPr/>
        <a:lstStyle/>
        <a:p>
          <a:endParaRPr lang="en-GB"/>
        </a:p>
      </dgm:t>
    </dgm:pt>
    <dgm:pt modelId="{D76FB1FA-FB73-490E-8A0C-84F5ACDD2347}">
      <dgm:prSet phldrT="[Text]" custT="1"/>
      <dgm:spPr/>
      <dgm:t>
        <a:bodyPr/>
        <a:lstStyle/>
        <a:p>
          <a:pPr algn="ctr">
            <a:spcAft>
              <a:spcPts val="0"/>
            </a:spcAft>
          </a:pPr>
          <a:r>
            <a:rPr lang="en-GB" sz="1800" dirty="0" smtClean="0"/>
            <a:t>2006: NATO LL Database (NU)</a:t>
          </a:r>
          <a:endParaRPr lang="en-GB" sz="1800" dirty="0"/>
        </a:p>
      </dgm:t>
    </dgm:pt>
    <dgm:pt modelId="{4916A859-E59F-40B7-8822-3388E2794CEB}" type="sibTrans" cxnId="{71B5C762-299A-4BF3-8DE7-89638F4F8E7D}">
      <dgm:prSet/>
      <dgm:spPr/>
      <dgm:t>
        <a:bodyPr/>
        <a:lstStyle/>
        <a:p>
          <a:endParaRPr lang="en-GB"/>
        </a:p>
      </dgm:t>
    </dgm:pt>
    <dgm:pt modelId="{41A3F4D5-16B1-4AEC-B5E4-949A5D241BBB}" type="parTrans" cxnId="{71B5C762-299A-4BF3-8DE7-89638F4F8E7D}">
      <dgm:prSet/>
      <dgm:spPr/>
      <dgm:t>
        <a:bodyPr/>
        <a:lstStyle/>
        <a:p>
          <a:endParaRPr lang="en-GB"/>
        </a:p>
      </dgm:t>
    </dgm:pt>
    <dgm:pt modelId="{1A802347-0AEC-43EA-A0F7-B35D6A85896E}">
      <dgm:prSet phldrT="[Text]" custT="1"/>
      <dgm:spPr/>
      <dgm:t>
        <a:bodyPr/>
        <a:lstStyle/>
        <a:p>
          <a:pPr algn="ctr">
            <a:spcAft>
              <a:spcPts val="0"/>
            </a:spcAft>
          </a:pPr>
          <a:r>
            <a:rPr lang="en-US" sz="1800" dirty="0" smtClean="0"/>
            <a:t>2016-17: SharePoint Migration</a:t>
          </a:r>
          <a:endParaRPr lang="en-GB" sz="1800" dirty="0"/>
        </a:p>
      </dgm:t>
    </dgm:pt>
    <dgm:pt modelId="{66042945-8CAF-49BB-A8E2-5A44A5556C45}" type="sibTrans" cxnId="{61E4D5CB-E85E-4210-983A-B1B993A5466E}">
      <dgm:prSet/>
      <dgm:spPr/>
      <dgm:t>
        <a:bodyPr/>
        <a:lstStyle/>
        <a:p>
          <a:endParaRPr lang="en-GB"/>
        </a:p>
      </dgm:t>
    </dgm:pt>
    <dgm:pt modelId="{ED73ACE9-DA1F-49C7-92AC-F9F12EA3FFB8}" type="parTrans" cxnId="{61E4D5CB-E85E-4210-983A-B1B993A5466E}">
      <dgm:prSet/>
      <dgm:spPr/>
      <dgm:t>
        <a:bodyPr/>
        <a:lstStyle/>
        <a:p>
          <a:endParaRPr lang="en-GB"/>
        </a:p>
      </dgm:t>
    </dgm:pt>
    <dgm:pt modelId="{FB79EA8E-1B54-4BD8-911F-3C2A3A4C9B6A}" type="pres">
      <dgm:prSet presAssocID="{65FCC9CC-5CA1-47AC-A43D-335995F4E20D}" presName="arrowDiagram" presStyleCnt="0">
        <dgm:presLayoutVars>
          <dgm:chMax val="5"/>
          <dgm:dir/>
          <dgm:resizeHandles val="exact"/>
        </dgm:presLayoutVars>
      </dgm:prSet>
      <dgm:spPr/>
      <dgm:t>
        <a:bodyPr/>
        <a:lstStyle/>
        <a:p>
          <a:endParaRPr lang="en-GB"/>
        </a:p>
      </dgm:t>
    </dgm:pt>
    <dgm:pt modelId="{E35C048D-E59A-4CC5-BF66-3EE9757B7804}" type="pres">
      <dgm:prSet presAssocID="{65FCC9CC-5CA1-47AC-A43D-335995F4E20D}" presName="arrow" presStyleLbl="bgShp" presStyleIdx="0" presStyleCnt="1"/>
      <dgm:spPr>
        <a:solidFill>
          <a:srgbClr val="05B05F"/>
        </a:solidFill>
      </dgm:spPr>
    </dgm:pt>
    <dgm:pt modelId="{E1296D4E-7656-4164-8A4B-AA95B4C635B8}" type="pres">
      <dgm:prSet presAssocID="{65FCC9CC-5CA1-47AC-A43D-335995F4E20D}" presName="arrowDiagram3" presStyleCnt="0"/>
      <dgm:spPr/>
    </dgm:pt>
    <dgm:pt modelId="{96C9EB19-003C-4D2B-808D-E4C2C48E4443}" type="pres">
      <dgm:prSet presAssocID="{DE48C69E-C5ED-464E-90C3-553C1D4F0990}" presName="bullet3a" presStyleLbl="node1" presStyleIdx="0" presStyleCnt="3"/>
      <dgm:spPr/>
    </dgm:pt>
    <dgm:pt modelId="{F6C5EA44-D457-4A11-82FB-7439071274A8}" type="pres">
      <dgm:prSet presAssocID="{DE48C69E-C5ED-464E-90C3-553C1D4F0990}" presName="textBox3a" presStyleLbl="revTx" presStyleIdx="0" presStyleCnt="3" custScaleX="250331" custScaleY="41747" custLinFactNeighborX="54011" custLinFactNeighborY="-21975">
        <dgm:presLayoutVars>
          <dgm:bulletEnabled val="1"/>
        </dgm:presLayoutVars>
      </dgm:prSet>
      <dgm:spPr/>
      <dgm:t>
        <a:bodyPr/>
        <a:lstStyle/>
        <a:p>
          <a:endParaRPr lang="en-US"/>
        </a:p>
      </dgm:t>
    </dgm:pt>
    <dgm:pt modelId="{024E29FD-E095-4637-9739-E92D6263ED08}" type="pres">
      <dgm:prSet presAssocID="{D76FB1FA-FB73-490E-8A0C-84F5ACDD2347}" presName="bullet3b" presStyleLbl="node1" presStyleIdx="1" presStyleCnt="3" custLinFactX="-100000" custLinFactY="51332" custLinFactNeighborX="-163750" custLinFactNeighborY="100000"/>
      <dgm:spPr/>
      <dgm:t>
        <a:bodyPr/>
        <a:lstStyle/>
        <a:p>
          <a:endParaRPr lang="en-GB"/>
        </a:p>
      </dgm:t>
    </dgm:pt>
    <dgm:pt modelId="{E63113A7-C778-478E-ABE9-A0A45AF6206C}" type="pres">
      <dgm:prSet presAssocID="{D76FB1FA-FB73-490E-8A0C-84F5ACDD2347}" presName="textBox3b" presStyleLbl="revTx" presStyleIdx="1" presStyleCnt="3" custScaleX="115932" custScaleY="31347" custLinFactX="-49606" custLinFactNeighborX="-100000" custLinFactNeighborY="-45741">
        <dgm:presLayoutVars>
          <dgm:bulletEnabled val="1"/>
        </dgm:presLayoutVars>
      </dgm:prSet>
      <dgm:spPr/>
      <dgm:t>
        <a:bodyPr/>
        <a:lstStyle/>
        <a:p>
          <a:endParaRPr lang="en-GB"/>
        </a:p>
      </dgm:t>
    </dgm:pt>
    <dgm:pt modelId="{8DD5C658-DC7A-4550-B820-485886B1E1DA}" type="pres">
      <dgm:prSet presAssocID="{1A802347-0AEC-43EA-A0F7-B35D6A85896E}" presName="bullet3c" presStyleLbl="node1" presStyleIdx="2" presStyleCnt="3" custLinFactX="34436" custLinFactNeighborX="100000" custLinFactNeighborY="-30537"/>
      <dgm:spPr/>
    </dgm:pt>
    <dgm:pt modelId="{489959D4-5DD6-4EA1-A79D-F8AF4ADDA417}" type="pres">
      <dgm:prSet presAssocID="{1A802347-0AEC-43EA-A0F7-B35D6A85896E}" presName="textBox3c" presStyleLbl="revTx" presStyleIdx="2" presStyleCnt="3" custScaleX="305042" custScaleY="15258" custLinFactX="-2439" custLinFactNeighborX="-100000" custLinFactNeighborY="-75420">
        <dgm:presLayoutVars>
          <dgm:bulletEnabled val="1"/>
        </dgm:presLayoutVars>
      </dgm:prSet>
      <dgm:spPr/>
      <dgm:t>
        <a:bodyPr/>
        <a:lstStyle/>
        <a:p>
          <a:endParaRPr lang="en-US"/>
        </a:p>
      </dgm:t>
    </dgm:pt>
  </dgm:ptLst>
  <dgm:cxnLst>
    <dgm:cxn modelId="{71B5C762-299A-4BF3-8DE7-89638F4F8E7D}" srcId="{65FCC9CC-5CA1-47AC-A43D-335995F4E20D}" destId="{D76FB1FA-FB73-490E-8A0C-84F5ACDD2347}" srcOrd="1" destOrd="0" parTransId="{41A3F4D5-16B1-4AEC-B5E4-949A5D241BBB}" sibTransId="{4916A859-E59F-40B7-8822-3388E2794CEB}"/>
    <dgm:cxn modelId="{5D74D138-8358-4D2C-9D5D-B30F23CC9A95}" srcId="{65FCC9CC-5CA1-47AC-A43D-335995F4E20D}" destId="{DE48C69E-C5ED-464E-90C3-553C1D4F0990}" srcOrd="0" destOrd="0" parTransId="{FBE971C7-F1E3-4990-ACDA-E71F7EE66A7E}" sibTransId="{BDF1CAC5-4182-4813-BB7F-8C2ED27BDFAB}"/>
    <dgm:cxn modelId="{17D47A47-F068-4A86-9680-8C549E2B59F3}" type="presOf" srcId="{1A802347-0AEC-43EA-A0F7-B35D6A85896E}" destId="{489959D4-5DD6-4EA1-A79D-F8AF4ADDA417}" srcOrd="0" destOrd="0" presId="urn:microsoft.com/office/officeart/2005/8/layout/arrow2"/>
    <dgm:cxn modelId="{BFD1CFD0-A7EB-4224-BD23-596C72E715A7}" type="presOf" srcId="{65FCC9CC-5CA1-47AC-A43D-335995F4E20D}" destId="{FB79EA8E-1B54-4BD8-911F-3C2A3A4C9B6A}" srcOrd="0" destOrd="0" presId="urn:microsoft.com/office/officeart/2005/8/layout/arrow2"/>
    <dgm:cxn modelId="{61E4D5CB-E85E-4210-983A-B1B993A5466E}" srcId="{65FCC9CC-5CA1-47AC-A43D-335995F4E20D}" destId="{1A802347-0AEC-43EA-A0F7-B35D6A85896E}" srcOrd="2" destOrd="0" parTransId="{ED73ACE9-DA1F-49C7-92AC-F9F12EA3FFB8}" sibTransId="{66042945-8CAF-49BB-A8E2-5A44A5556C45}"/>
    <dgm:cxn modelId="{32860654-5E5B-4CA0-A3D2-3BFD5292AC46}" type="presOf" srcId="{DE48C69E-C5ED-464E-90C3-553C1D4F0990}" destId="{F6C5EA44-D457-4A11-82FB-7439071274A8}" srcOrd="0" destOrd="0" presId="urn:microsoft.com/office/officeart/2005/8/layout/arrow2"/>
    <dgm:cxn modelId="{C98F681D-4301-48B6-905F-6CD3C8FDA151}" type="presOf" srcId="{D76FB1FA-FB73-490E-8A0C-84F5ACDD2347}" destId="{E63113A7-C778-478E-ABE9-A0A45AF6206C}" srcOrd="0" destOrd="0" presId="urn:microsoft.com/office/officeart/2005/8/layout/arrow2"/>
    <dgm:cxn modelId="{D38280D6-AE0B-4688-8C14-14A359A2834D}" type="presParOf" srcId="{FB79EA8E-1B54-4BD8-911F-3C2A3A4C9B6A}" destId="{E35C048D-E59A-4CC5-BF66-3EE9757B7804}" srcOrd="0" destOrd="0" presId="urn:microsoft.com/office/officeart/2005/8/layout/arrow2"/>
    <dgm:cxn modelId="{BED26D3B-C696-40DD-80B4-8CC475C0D828}" type="presParOf" srcId="{FB79EA8E-1B54-4BD8-911F-3C2A3A4C9B6A}" destId="{E1296D4E-7656-4164-8A4B-AA95B4C635B8}" srcOrd="1" destOrd="0" presId="urn:microsoft.com/office/officeart/2005/8/layout/arrow2"/>
    <dgm:cxn modelId="{0F88E926-409A-4EFC-869A-CEA2C6869996}" type="presParOf" srcId="{E1296D4E-7656-4164-8A4B-AA95B4C635B8}" destId="{96C9EB19-003C-4D2B-808D-E4C2C48E4443}" srcOrd="0" destOrd="0" presId="urn:microsoft.com/office/officeart/2005/8/layout/arrow2"/>
    <dgm:cxn modelId="{0CF6FD9D-36D5-433B-A907-C6B32DC4DB43}" type="presParOf" srcId="{E1296D4E-7656-4164-8A4B-AA95B4C635B8}" destId="{F6C5EA44-D457-4A11-82FB-7439071274A8}" srcOrd="1" destOrd="0" presId="urn:microsoft.com/office/officeart/2005/8/layout/arrow2"/>
    <dgm:cxn modelId="{CE23C0B8-019A-4A7F-B590-71FADEF23DD6}" type="presParOf" srcId="{E1296D4E-7656-4164-8A4B-AA95B4C635B8}" destId="{024E29FD-E095-4637-9739-E92D6263ED08}" srcOrd="2" destOrd="0" presId="urn:microsoft.com/office/officeart/2005/8/layout/arrow2"/>
    <dgm:cxn modelId="{9D5E82C7-B7BB-4DDC-A0F8-8B3E5E27A456}" type="presParOf" srcId="{E1296D4E-7656-4164-8A4B-AA95B4C635B8}" destId="{E63113A7-C778-478E-ABE9-A0A45AF6206C}" srcOrd="3" destOrd="0" presId="urn:microsoft.com/office/officeart/2005/8/layout/arrow2"/>
    <dgm:cxn modelId="{F48BE8EC-F5E6-4E7C-B95F-D7A6F44C4360}" type="presParOf" srcId="{E1296D4E-7656-4164-8A4B-AA95B4C635B8}" destId="{8DD5C658-DC7A-4550-B820-485886B1E1DA}" srcOrd="4" destOrd="0" presId="urn:microsoft.com/office/officeart/2005/8/layout/arrow2"/>
    <dgm:cxn modelId="{5BE35B8A-5CD9-47F5-A4B2-4353FC729135}" type="presParOf" srcId="{E1296D4E-7656-4164-8A4B-AA95B4C635B8}" destId="{489959D4-5DD6-4EA1-A79D-F8AF4ADDA417}"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5C048D-E59A-4CC5-BF66-3EE9757B7804}">
      <dsp:nvSpPr>
        <dsp:cNvPr id="0" name=""/>
        <dsp:cNvSpPr/>
      </dsp:nvSpPr>
      <dsp:spPr>
        <a:xfrm>
          <a:off x="-223284" y="0"/>
          <a:ext cx="7774939" cy="4859337"/>
        </a:xfrm>
        <a:prstGeom prst="swooshArrow">
          <a:avLst>
            <a:gd name="adj1" fmla="val 25000"/>
            <a:gd name="adj2" fmla="val 25000"/>
          </a:avLst>
        </a:prstGeom>
        <a:solidFill>
          <a:srgbClr val="05B05F"/>
        </a:solidFill>
        <a:ln>
          <a:noFill/>
        </a:ln>
        <a:effectLst/>
      </dsp:spPr>
      <dsp:style>
        <a:lnRef idx="0">
          <a:scrgbClr r="0" g="0" b="0"/>
        </a:lnRef>
        <a:fillRef idx="1">
          <a:scrgbClr r="0" g="0" b="0"/>
        </a:fillRef>
        <a:effectRef idx="0">
          <a:scrgbClr r="0" g="0" b="0"/>
        </a:effectRef>
        <a:fontRef idx="minor"/>
      </dsp:style>
    </dsp:sp>
    <dsp:sp modelId="{96C9EB19-003C-4D2B-808D-E4C2C48E4443}">
      <dsp:nvSpPr>
        <dsp:cNvPr id="0" name=""/>
        <dsp:cNvSpPr/>
      </dsp:nvSpPr>
      <dsp:spPr>
        <a:xfrm>
          <a:off x="764132" y="3353914"/>
          <a:ext cx="202148" cy="20214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6C5EA44-D457-4A11-82FB-7439071274A8}">
      <dsp:nvSpPr>
        <dsp:cNvPr id="0" name=""/>
        <dsp:cNvSpPr/>
      </dsp:nvSpPr>
      <dsp:spPr>
        <a:xfrm>
          <a:off x="481980" y="3555420"/>
          <a:ext cx="4534898" cy="5862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114" tIns="0" rIns="0" bIns="0" numCol="1" spcCol="1270" anchor="t" anchorCtr="0">
          <a:noAutofit/>
        </a:bodyPr>
        <a:lstStyle/>
        <a:p>
          <a:pPr lvl="0" algn="ctr" defTabSz="800100">
            <a:lnSpc>
              <a:spcPct val="90000"/>
            </a:lnSpc>
            <a:spcBef>
              <a:spcPct val="0"/>
            </a:spcBef>
            <a:spcAft>
              <a:spcPct val="35000"/>
            </a:spcAft>
          </a:pPr>
          <a:r>
            <a:rPr lang="en-GB" sz="1800" kern="1200" dirty="0" smtClean="0"/>
            <a:t>2005: NATO LL Database (NS)</a:t>
          </a:r>
          <a:endParaRPr lang="en-GB" sz="1800" kern="1200" dirty="0"/>
        </a:p>
      </dsp:txBody>
      <dsp:txXfrm>
        <a:off x="481980" y="3555420"/>
        <a:ext cx="4534898" cy="586273"/>
      </dsp:txXfrm>
    </dsp:sp>
    <dsp:sp modelId="{024E29FD-E095-4637-9739-E92D6263ED08}">
      <dsp:nvSpPr>
        <dsp:cNvPr id="0" name=""/>
        <dsp:cNvSpPr/>
      </dsp:nvSpPr>
      <dsp:spPr>
        <a:xfrm>
          <a:off x="1584680" y="2586147"/>
          <a:ext cx="365422" cy="36542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63113A7-C778-478E-ABE9-A0A45AF6206C}">
      <dsp:nvSpPr>
        <dsp:cNvPr id="0" name=""/>
        <dsp:cNvSpPr/>
      </dsp:nvSpPr>
      <dsp:spPr>
        <a:xfrm>
          <a:off x="0" y="1914117"/>
          <a:ext cx="2163274" cy="8286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3630" tIns="0" rIns="0" bIns="0" numCol="1" spcCol="1270" anchor="t" anchorCtr="0">
          <a:noAutofit/>
        </a:bodyPr>
        <a:lstStyle/>
        <a:p>
          <a:pPr lvl="0" algn="ctr" defTabSz="800100">
            <a:lnSpc>
              <a:spcPct val="90000"/>
            </a:lnSpc>
            <a:spcBef>
              <a:spcPct val="0"/>
            </a:spcBef>
            <a:spcAft>
              <a:spcPts val="0"/>
            </a:spcAft>
          </a:pPr>
          <a:r>
            <a:rPr lang="en-GB" sz="1800" kern="1200" dirty="0" smtClean="0"/>
            <a:t>2006: NATO LL Database (NU)</a:t>
          </a:r>
          <a:endParaRPr lang="en-GB" sz="1800" kern="1200" dirty="0"/>
        </a:p>
      </dsp:txBody>
      <dsp:txXfrm>
        <a:off x="0" y="1914117"/>
        <a:ext cx="2163274" cy="828651"/>
      </dsp:txXfrm>
    </dsp:sp>
    <dsp:sp modelId="{8DD5C658-DC7A-4550-B820-485886B1E1DA}">
      <dsp:nvSpPr>
        <dsp:cNvPr id="0" name=""/>
        <dsp:cNvSpPr/>
      </dsp:nvSpPr>
      <dsp:spPr>
        <a:xfrm>
          <a:off x="5373764" y="1075087"/>
          <a:ext cx="505371" cy="50537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9959D4-5DD6-4EA1-A79D-F8AF4ADDA417}">
      <dsp:nvSpPr>
        <dsp:cNvPr id="0" name=""/>
        <dsp:cNvSpPr/>
      </dsp:nvSpPr>
      <dsp:spPr>
        <a:xfrm>
          <a:off x="1122526" y="365953"/>
          <a:ext cx="5692039" cy="5152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7786" tIns="0" rIns="0" bIns="0" numCol="1" spcCol="1270" anchor="t" anchorCtr="0">
          <a:noAutofit/>
        </a:bodyPr>
        <a:lstStyle/>
        <a:p>
          <a:pPr lvl="0" algn="ctr" defTabSz="800100">
            <a:lnSpc>
              <a:spcPct val="90000"/>
            </a:lnSpc>
            <a:spcBef>
              <a:spcPct val="0"/>
            </a:spcBef>
            <a:spcAft>
              <a:spcPts val="0"/>
            </a:spcAft>
          </a:pPr>
          <a:r>
            <a:rPr lang="en-US" sz="1800" kern="1200" dirty="0" smtClean="0"/>
            <a:t>2016-17: SharePoint Migration</a:t>
          </a:r>
          <a:endParaRPr lang="en-GB" sz="1800" kern="1200" dirty="0"/>
        </a:p>
      </dsp:txBody>
      <dsp:txXfrm>
        <a:off x="1122526" y="365953"/>
        <a:ext cx="5692039" cy="515299"/>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426" name="Rectangle 2"/>
          <p:cNvSpPr>
            <a:spLocks noGrp="1" noChangeArrowheads="1"/>
          </p:cNvSpPr>
          <p:nvPr>
            <p:ph type="hdr" sz="quarter"/>
          </p:nvPr>
        </p:nvSpPr>
        <p:spPr bwMode="auto">
          <a:xfrm>
            <a:off x="0" y="0"/>
            <a:ext cx="6794500" cy="49563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b="0">
                <a:solidFill>
                  <a:schemeClr val="tx1"/>
                </a:solidFill>
                <a:effectLst/>
                <a:latin typeface="Times New Roman" pitchFamily="18" charset="0"/>
              </a:defRPr>
            </a:lvl1pPr>
          </a:lstStyle>
          <a:p>
            <a:pPr>
              <a:defRPr/>
            </a:pPr>
            <a:r>
              <a:rPr lang="en-GB" dirty="0"/>
              <a:t>REFER TO HIGHEST SLIDE CLASSIFICATION</a:t>
            </a:r>
          </a:p>
        </p:txBody>
      </p:sp>
      <p:sp>
        <p:nvSpPr>
          <p:cNvPr id="103427" name="Rectangle 3"/>
          <p:cNvSpPr>
            <a:spLocks noGrp="1" noChangeArrowheads="1"/>
          </p:cNvSpPr>
          <p:nvPr>
            <p:ph type="dt" sz="quarter" idx="1"/>
          </p:nvPr>
        </p:nvSpPr>
        <p:spPr bwMode="auto">
          <a:xfrm>
            <a:off x="3850217" y="0"/>
            <a:ext cx="2944283" cy="49563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effectLst/>
                <a:latin typeface="Times New Roman" pitchFamily="18" charset="0"/>
              </a:defRPr>
            </a:lvl1pPr>
          </a:lstStyle>
          <a:p>
            <a:pPr>
              <a:defRPr/>
            </a:pPr>
            <a:fld id="{9443FAF0-831E-4008-9034-32C978301AA0}" type="datetime5">
              <a:rPr lang="en-GB"/>
              <a:pPr>
                <a:defRPr/>
              </a:pPr>
              <a:t>1-Aug-18</a:t>
            </a:fld>
            <a:endParaRPr lang="en-GB" dirty="0"/>
          </a:p>
        </p:txBody>
      </p:sp>
      <p:sp>
        <p:nvSpPr>
          <p:cNvPr id="103428" name="Rectangle 4"/>
          <p:cNvSpPr>
            <a:spLocks noGrp="1" noChangeArrowheads="1"/>
          </p:cNvSpPr>
          <p:nvPr>
            <p:ph type="ftr" sz="quarter" idx="2"/>
          </p:nvPr>
        </p:nvSpPr>
        <p:spPr bwMode="auto">
          <a:xfrm>
            <a:off x="0" y="9410363"/>
            <a:ext cx="6794500" cy="4956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b="0">
                <a:solidFill>
                  <a:schemeClr val="tx1"/>
                </a:solidFill>
                <a:effectLst/>
                <a:latin typeface="Times New Roman" pitchFamily="18" charset="0"/>
              </a:defRPr>
            </a:lvl1pPr>
          </a:lstStyle>
          <a:p>
            <a:pPr>
              <a:defRPr/>
            </a:pPr>
            <a:r>
              <a:rPr lang="en-GB" dirty="0"/>
              <a:t>REFER TO HIGHEST SLIDE CLASSIFICATION</a:t>
            </a:r>
          </a:p>
        </p:txBody>
      </p:sp>
      <p:sp>
        <p:nvSpPr>
          <p:cNvPr id="103429" name="Rectangle 5"/>
          <p:cNvSpPr>
            <a:spLocks noGrp="1" noChangeArrowheads="1"/>
          </p:cNvSpPr>
          <p:nvPr>
            <p:ph type="sldNum" sz="quarter" idx="3"/>
          </p:nvPr>
        </p:nvSpPr>
        <p:spPr bwMode="auto">
          <a:xfrm>
            <a:off x="3850217" y="9410363"/>
            <a:ext cx="2944283" cy="4956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effectLst/>
                <a:latin typeface="Times New Roman" pitchFamily="18" charset="0"/>
              </a:defRPr>
            </a:lvl1pPr>
          </a:lstStyle>
          <a:p>
            <a:pPr>
              <a:defRPr/>
            </a:pPr>
            <a:fld id="{40689A40-86F8-4ED0-A8B1-B064089449CF}" type="slidenum">
              <a:rPr lang="en-GB"/>
              <a:pPr>
                <a:defRPr/>
              </a:pPr>
              <a:t>‹#›</a:t>
            </a:fld>
            <a:endParaRPr lang="en-GB" dirty="0"/>
          </a:p>
        </p:txBody>
      </p:sp>
    </p:spTree>
    <p:extLst>
      <p:ext uri="{BB962C8B-B14F-4D97-AF65-F5344CB8AC3E}">
        <p14:creationId xmlns:p14="http://schemas.microsoft.com/office/powerpoint/2010/main" val="10745327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6794500" cy="49563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b="0">
                <a:solidFill>
                  <a:schemeClr val="tx1"/>
                </a:solidFill>
                <a:effectLst/>
                <a:latin typeface="Times New Roman" pitchFamily="18" charset="0"/>
              </a:defRPr>
            </a:lvl1pPr>
          </a:lstStyle>
          <a:p>
            <a:pPr>
              <a:defRPr/>
            </a:pPr>
            <a:r>
              <a:rPr lang="en-GB" dirty="0"/>
              <a:t>REFER TO HIGHEST SLIDE CLASSIFICATION</a:t>
            </a:r>
          </a:p>
        </p:txBody>
      </p:sp>
      <p:sp>
        <p:nvSpPr>
          <p:cNvPr id="4099" name="Rectangle 3"/>
          <p:cNvSpPr>
            <a:spLocks noGrp="1" noChangeArrowheads="1"/>
          </p:cNvSpPr>
          <p:nvPr>
            <p:ph type="dt" idx="1"/>
          </p:nvPr>
        </p:nvSpPr>
        <p:spPr bwMode="auto">
          <a:xfrm>
            <a:off x="3850217" y="0"/>
            <a:ext cx="2944283" cy="49563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effectLst/>
                <a:latin typeface="Times New Roman" pitchFamily="18" charset="0"/>
              </a:defRPr>
            </a:lvl1pPr>
          </a:lstStyle>
          <a:p>
            <a:pPr>
              <a:defRPr/>
            </a:pPr>
            <a:fld id="{A3B89B76-9FAD-432E-90F3-59F2A9CEED06}" type="datetime5">
              <a:rPr lang="en-GB"/>
              <a:pPr>
                <a:defRPr/>
              </a:pPr>
              <a:t>1-Aug-18</a:t>
            </a:fld>
            <a:endParaRPr lang="en-GB" dirty="0"/>
          </a:p>
        </p:txBody>
      </p:sp>
      <p:sp>
        <p:nvSpPr>
          <p:cNvPr id="19460" name="Rectangle 4"/>
          <p:cNvSpPr>
            <a:spLocks noGrp="1" noRot="1" noChangeAspect="1" noChangeArrowheads="1" noTextEdit="1"/>
          </p:cNvSpPr>
          <p:nvPr>
            <p:ph type="sldImg" idx="2"/>
          </p:nvPr>
        </p:nvSpPr>
        <p:spPr bwMode="auto">
          <a:xfrm>
            <a:off x="1631950" y="742950"/>
            <a:ext cx="3519488" cy="26416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377472" y="3548974"/>
            <a:ext cx="6039556" cy="561441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4102" name="Rectangle 6"/>
          <p:cNvSpPr>
            <a:spLocks noGrp="1" noChangeArrowheads="1"/>
          </p:cNvSpPr>
          <p:nvPr>
            <p:ph type="ftr" sz="quarter" idx="4"/>
          </p:nvPr>
        </p:nvSpPr>
        <p:spPr bwMode="auto">
          <a:xfrm>
            <a:off x="0" y="9410363"/>
            <a:ext cx="6794500" cy="4956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b="0">
                <a:solidFill>
                  <a:schemeClr val="tx1"/>
                </a:solidFill>
                <a:effectLst/>
                <a:latin typeface="Times New Roman" pitchFamily="18" charset="0"/>
              </a:defRPr>
            </a:lvl1pPr>
          </a:lstStyle>
          <a:p>
            <a:pPr>
              <a:defRPr/>
            </a:pPr>
            <a:r>
              <a:rPr lang="en-GB" dirty="0"/>
              <a:t>REFER TO HIGHEST SLIDE CLASSIFICATION</a:t>
            </a:r>
          </a:p>
        </p:txBody>
      </p:sp>
      <p:sp>
        <p:nvSpPr>
          <p:cNvPr id="4103" name="Rectangle 7"/>
          <p:cNvSpPr>
            <a:spLocks noGrp="1" noChangeArrowheads="1"/>
          </p:cNvSpPr>
          <p:nvPr>
            <p:ph type="sldNum" sz="quarter" idx="5"/>
          </p:nvPr>
        </p:nvSpPr>
        <p:spPr bwMode="auto">
          <a:xfrm>
            <a:off x="3850217" y="9410363"/>
            <a:ext cx="2944283" cy="4956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effectLst/>
                <a:latin typeface="Times New Roman" pitchFamily="18" charset="0"/>
              </a:defRPr>
            </a:lvl1pPr>
          </a:lstStyle>
          <a:p>
            <a:pPr>
              <a:defRPr/>
            </a:pPr>
            <a:fld id="{2772255E-958C-4EBB-AF06-94DE352C0144}" type="slidenum">
              <a:rPr lang="en-GB"/>
              <a:pPr>
                <a:defRPr/>
              </a:pPr>
              <a:t>‹#›</a:t>
            </a:fld>
            <a:endParaRPr lang="en-GB" dirty="0"/>
          </a:p>
        </p:txBody>
      </p:sp>
    </p:spTree>
    <p:extLst>
      <p:ext uri="{BB962C8B-B14F-4D97-AF65-F5344CB8AC3E}">
        <p14:creationId xmlns:p14="http://schemas.microsoft.com/office/powerpoint/2010/main" val="95392049"/>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p>
        </p:txBody>
      </p:sp>
      <p:sp>
        <p:nvSpPr>
          <p:cNvPr id="20484"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19277" eaLnBrk="0" hangingPunct="0">
              <a:defRPr sz="4000">
                <a:solidFill>
                  <a:schemeClr val="tx2"/>
                </a:solidFill>
                <a:latin typeface="Arial" charset="0"/>
              </a:defRPr>
            </a:lvl1pPr>
            <a:lvl2pPr marL="741761" indent="-285293" algn="ctr" defTabSz="919277" eaLnBrk="0" hangingPunct="0">
              <a:defRPr sz="4000">
                <a:solidFill>
                  <a:schemeClr val="tx2"/>
                </a:solidFill>
                <a:latin typeface="Arial" charset="0"/>
              </a:defRPr>
            </a:lvl2pPr>
            <a:lvl3pPr marL="1141171" indent="-228234" algn="ctr" defTabSz="919277" eaLnBrk="0" hangingPunct="0">
              <a:defRPr sz="4000">
                <a:solidFill>
                  <a:schemeClr val="tx2"/>
                </a:solidFill>
                <a:latin typeface="Arial" charset="0"/>
              </a:defRPr>
            </a:lvl3pPr>
            <a:lvl4pPr marL="1597640" indent="-228234" algn="ctr" defTabSz="919277" eaLnBrk="0" hangingPunct="0">
              <a:defRPr sz="4000">
                <a:solidFill>
                  <a:schemeClr val="tx2"/>
                </a:solidFill>
                <a:latin typeface="Arial" charset="0"/>
              </a:defRPr>
            </a:lvl4pPr>
            <a:lvl5pPr marL="2054108" indent="-228234" algn="ctr" defTabSz="919277" eaLnBrk="0" hangingPunct="0">
              <a:defRPr sz="4000">
                <a:solidFill>
                  <a:schemeClr val="tx2"/>
                </a:solidFill>
                <a:latin typeface="Arial" charset="0"/>
              </a:defRPr>
            </a:lvl5pPr>
            <a:lvl6pPr marL="2510577" indent="-228234" algn="ctr" defTabSz="919277" eaLnBrk="0" fontAlgn="base" hangingPunct="0">
              <a:spcBef>
                <a:spcPct val="0"/>
              </a:spcBef>
              <a:spcAft>
                <a:spcPct val="0"/>
              </a:spcAft>
              <a:defRPr sz="4000">
                <a:solidFill>
                  <a:schemeClr val="tx2"/>
                </a:solidFill>
                <a:latin typeface="Arial" charset="0"/>
              </a:defRPr>
            </a:lvl6pPr>
            <a:lvl7pPr marL="2967045" indent="-228234" algn="ctr" defTabSz="919277" eaLnBrk="0" fontAlgn="base" hangingPunct="0">
              <a:spcBef>
                <a:spcPct val="0"/>
              </a:spcBef>
              <a:spcAft>
                <a:spcPct val="0"/>
              </a:spcAft>
              <a:defRPr sz="4000">
                <a:solidFill>
                  <a:schemeClr val="tx2"/>
                </a:solidFill>
                <a:latin typeface="Arial" charset="0"/>
              </a:defRPr>
            </a:lvl7pPr>
            <a:lvl8pPr marL="3423514" indent="-228234" algn="ctr" defTabSz="919277" eaLnBrk="0" fontAlgn="base" hangingPunct="0">
              <a:spcBef>
                <a:spcPct val="0"/>
              </a:spcBef>
              <a:spcAft>
                <a:spcPct val="0"/>
              </a:spcAft>
              <a:defRPr sz="4000">
                <a:solidFill>
                  <a:schemeClr val="tx2"/>
                </a:solidFill>
                <a:latin typeface="Arial" charset="0"/>
              </a:defRPr>
            </a:lvl8pPr>
            <a:lvl9pPr marL="3879982" indent="-228234" algn="ctr" defTabSz="919277" eaLnBrk="0" fontAlgn="base" hangingPunct="0">
              <a:spcBef>
                <a:spcPct val="0"/>
              </a:spcBef>
              <a:spcAft>
                <a:spcPct val="0"/>
              </a:spcAft>
              <a:defRPr sz="4000">
                <a:solidFill>
                  <a:schemeClr val="tx2"/>
                </a:solidFill>
                <a:latin typeface="Arial" charset="0"/>
              </a:defRPr>
            </a:lvl9pPr>
          </a:lstStyle>
          <a:p>
            <a:pPr algn="r" eaLnBrk="1" hangingPunct="1">
              <a:defRPr/>
            </a:pPr>
            <a:fld id="{1AC81732-E23A-43A3-B4F3-F3625E1D1098}" type="slidenum">
              <a:rPr lang="en-US" sz="1200">
                <a:solidFill>
                  <a:prstClr val="black"/>
                </a:solidFill>
                <a:latin typeface="Times New Roman" pitchFamily="16" charset="0"/>
              </a:rPr>
              <a:pPr algn="r" eaLnBrk="1" hangingPunct="1">
                <a:defRPr/>
              </a:pPr>
              <a:t>1</a:t>
            </a:fld>
            <a:endParaRPr lang="en-US" sz="1200">
              <a:solidFill>
                <a:prstClr val="black"/>
              </a:solidFill>
              <a:latin typeface="Times New Roman" pitchFamily="16"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9063">
              <a:defRPr/>
            </a:pPr>
            <a:r>
              <a:rPr lang="en-US" dirty="0" smtClean="0"/>
              <a:t>In order to</a:t>
            </a:r>
            <a:r>
              <a:rPr lang="en-US" baseline="0" dirty="0" smtClean="0"/>
              <a:t> reach NLLP please use </a:t>
            </a:r>
            <a:r>
              <a:rPr lang="en-US" b="1" u="sng" baseline="0" dirty="0" smtClean="0"/>
              <a:t>https://nllp.jallc.nato.int/</a:t>
            </a:r>
            <a:r>
              <a:rPr lang="en-US" baseline="0" dirty="0" smtClean="0"/>
              <a:t>  o</a:t>
            </a:r>
            <a:r>
              <a:rPr lang="en-US" dirty="0" smtClean="0"/>
              <a:t>r search via Google:</a:t>
            </a:r>
            <a:r>
              <a:rPr lang="en-US" baseline="0" dirty="0" smtClean="0"/>
              <a:t> “ NATO LL Portal” for direct access.</a:t>
            </a:r>
          </a:p>
          <a:p>
            <a:r>
              <a:rPr lang="en-US" baseline="0" dirty="0" smtClean="0"/>
              <a:t>Click on Register and fill up all requested information. </a:t>
            </a:r>
          </a:p>
          <a:p>
            <a:r>
              <a:rPr lang="en-US" baseline="0" dirty="0" smtClean="0"/>
              <a:t>After this if you are fulfilling all predetermined conditions you will be granted access, if not NLLP manager will contact you via e-mail.   </a:t>
            </a:r>
          </a:p>
          <a:p>
            <a:pPr defTabSz="919063">
              <a:defRPr/>
            </a:pPr>
            <a:r>
              <a:rPr lang="en-US" dirty="0" smtClean="0"/>
              <a:t>It is highly</a:t>
            </a:r>
            <a:r>
              <a:rPr lang="en-US" baseline="0" dirty="0" smtClean="0"/>
              <a:t> </a:t>
            </a:r>
            <a:r>
              <a:rPr lang="en-US" dirty="0" smtClean="0"/>
              <a:t>recommended to use Internet explorer browser in order</a:t>
            </a:r>
            <a:r>
              <a:rPr lang="en-US" baseline="0" dirty="0" smtClean="0"/>
              <a:t> to benefit all the possibility from NLLP. </a:t>
            </a:r>
          </a:p>
          <a:p>
            <a:pPr defTabSz="919063">
              <a:defRPr/>
            </a:pPr>
            <a:r>
              <a:rPr lang="en-US" baseline="0" dirty="0" smtClean="0"/>
              <a:t>With migration to new Share Point technology we hope that this will also improve and we will have possibility to use other browsers as well.      </a:t>
            </a:r>
          </a:p>
          <a:p>
            <a:endParaRPr lang="en-US" dirty="0"/>
          </a:p>
        </p:txBody>
      </p:sp>
      <p:sp>
        <p:nvSpPr>
          <p:cNvPr id="4" name="Slide Number Placeholder 3"/>
          <p:cNvSpPr>
            <a:spLocks noGrp="1"/>
          </p:cNvSpPr>
          <p:nvPr>
            <p:ph type="sldNum" sz="quarter" idx="10"/>
          </p:nvPr>
        </p:nvSpPr>
        <p:spPr/>
        <p:txBody>
          <a:bodyPr/>
          <a:lstStyle/>
          <a:p>
            <a:pPr>
              <a:defRPr/>
            </a:pPr>
            <a:fld id="{BBBAB8C4-6F70-4827-8CD4-787E929F2517}" type="slidenum">
              <a:rPr lang="en-US" altLang="en-US" smtClean="0"/>
              <a:pPr>
                <a:defRPr/>
              </a:pPr>
              <a:t>13</a:t>
            </a:fld>
            <a:endParaRPr lang="en-US" altLang="en-US"/>
          </a:p>
        </p:txBody>
      </p:sp>
    </p:spTree>
    <p:extLst>
      <p:ext uri="{BB962C8B-B14F-4D97-AF65-F5344CB8AC3E}">
        <p14:creationId xmlns:p14="http://schemas.microsoft.com/office/powerpoint/2010/main" val="38356886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Now in the following part of presentation I will</a:t>
            </a:r>
            <a:r>
              <a:rPr lang="en-GB" baseline="0" dirty="0" smtClean="0"/>
              <a:t> focus on NLLP posted on NATO Unclassified network. </a:t>
            </a:r>
          </a:p>
          <a:p>
            <a:r>
              <a:rPr lang="en-GB" baseline="0" dirty="0" smtClean="0"/>
              <a:t>Just like for the NS NLLP and for NU NLLP in order to be able to have benefits you must become NLLP user. </a:t>
            </a:r>
          </a:p>
          <a:p>
            <a:r>
              <a:rPr lang="en-GB" baseline="0" dirty="0" smtClean="0"/>
              <a:t>In accordance with BI-SC Directive 080-006 Annex E you must fulfil predetermined conditions in order to become the NLLP user. </a:t>
            </a:r>
          </a:p>
          <a:p>
            <a:pPr marL="172324" indent="-172324">
              <a:buFontTx/>
              <a:buChar char="-"/>
            </a:pPr>
            <a:r>
              <a:rPr lang="en-GB" baseline="0" dirty="0" smtClean="0"/>
              <a:t>Personnel from NATO and NATO nations need to apply and to provide valid official e-mail addresses. Access will be granted for three years or estimated end of tour (EOT) date.</a:t>
            </a:r>
          </a:p>
          <a:p>
            <a:pPr marL="172324" indent="-172324">
              <a:buFontTx/>
              <a:buChar char="-"/>
            </a:pPr>
            <a:r>
              <a:rPr lang="en-GB" baseline="0" dirty="0" smtClean="0"/>
              <a:t>Personnel from Partner nations must have a sponsor which need to be appointed by the national Ministry of Defence. A valid Security Clearance and official e-mail addresses is required. Access is granted for period of two years.</a:t>
            </a:r>
          </a:p>
          <a:p>
            <a:pPr marL="172324" indent="-172324">
              <a:buFontTx/>
              <a:buChar char="-"/>
            </a:pPr>
            <a:r>
              <a:rPr lang="en-GB" baseline="0" dirty="0" smtClean="0"/>
              <a:t>Personnel from International Organizations must have a sponsor, institutional POC, with valid Security Clearance and official e-mail addresses. Access is granted for one year period.</a:t>
            </a:r>
          </a:p>
          <a:p>
            <a:endParaRPr lang="en-GB" dirty="0"/>
          </a:p>
        </p:txBody>
      </p:sp>
      <p:sp>
        <p:nvSpPr>
          <p:cNvPr id="4" name="Slide Number Placeholder 3"/>
          <p:cNvSpPr>
            <a:spLocks noGrp="1"/>
          </p:cNvSpPr>
          <p:nvPr>
            <p:ph type="sldNum" sz="quarter" idx="10"/>
          </p:nvPr>
        </p:nvSpPr>
        <p:spPr/>
        <p:txBody>
          <a:bodyPr/>
          <a:lstStyle/>
          <a:p>
            <a:pPr>
              <a:defRPr/>
            </a:pPr>
            <a:fld id="{C2DC5DDB-3590-4F2D-A270-87F22E937D8A}" type="slidenum">
              <a:rPr lang="en-GB" smtClean="0"/>
              <a:pPr>
                <a:defRPr/>
              </a:pPr>
              <a:t>14</a:t>
            </a:fld>
            <a:endParaRPr lang="en-GB"/>
          </a:p>
        </p:txBody>
      </p:sp>
    </p:spTree>
    <p:extLst>
      <p:ext uri="{BB962C8B-B14F-4D97-AF65-F5344CB8AC3E}">
        <p14:creationId xmlns:p14="http://schemas.microsoft.com/office/powerpoint/2010/main" val="9449725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Talking about metadata of the documents which you would like to be published you need to pay special attention to:</a:t>
            </a:r>
          </a:p>
          <a:p>
            <a:r>
              <a:rPr lang="en-GB" baseline="0" dirty="0" smtClean="0"/>
              <a:t>File name = Title should match exactly the name of the document except for case (not of the electronic file). </a:t>
            </a:r>
          </a:p>
          <a:p>
            <a:r>
              <a:rPr lang="en-GB" baseline="0" dirty="0" smtClean="0"/>
              <a:t>Originator = Nation or IO under whose authority info has been produced (author).</a:t>
            </a:r>
          </a:p>
          <a:p>
            <a:r>
              <a:rPr lang="en-GB" baseline="0" dirty="0" smtClean="0"/>
              <a:t>Publishing date = Publication date of the document by the Originator and NOT the date that document is uploaded in the NLLP. </a:t>
            </a:r>
          </a:p>
          <a:p>
            <a:endParaRPr lang="en-GB" baseline="0" dirty="0" smtClean="0"/>
          </a:p>
          <a:p>
            <a:pPr defTabSz="902773">
              <a:defRPr/>
            </a:pPr>
            <a:r>
              <a:rPr lang="en-GB" dirty="0" smtClean="0">
                <a:solidFill>
                  <a:schemeClr val="tx1"/>
                </a:solidFill>
              </a:rPr>
              <a:t>Corresponding to key metadata to</a:t>
            </a:r>
            <a:r>
              <a:rPr lang="en-GB" baseline="0" dirty="0" smtClean="0">
                <a:solidFill>
                  <a:schemeClr val="tx1"/>
                </a:solidFill>
              </a:rPr>
              <a:t> filter information. Not all are required but they are the key to find info. (see green square)</a:t>
            </a:r>
            <a:endParaRPr lang="en-US" dirty="0">
              <a:solidFill>
                <a:schemeClr val="tx1"/>
              </a:solidFill>
            </a:endParaRPr>
          </a:p>
        </p:txBody>
      </p:sp>
      <p:sp>
        <p:nvSpPr>
          <p:cNvPr id="4" name="Slide Number Placeholder 3"/>
          <p:cNvSpPr>
            <a:spLocks noGrp="1"/>
          </p:cNvSpPr>
          <p:nvPr>
            <p:ph type="sldNum" sz="quarter" idx="10"/>
          </p:nvPr>
        </p:nvSpPr>
        <p:spPr/>
        <p:txBody>
          <a:bodyPr/>
          <a:lstStyle/>
          <a:p>
            <a:pPr>
              <a:defRPr/>
            </a:pPr>
            <a:fld id="{BBBAB8C4-6F70-4827-8CD4-787E929F2517}" type="slidenum">
              <a:rPr lang="en-US" altLang="en-US" smtClean="0">
                <a:solidFill>
                  <a:prstClr val="black"/>
                </a:solidFill>
              </a:rPr>
              <a:pPr>
                <a:defRPr/>
              </a:pPr>
              <a:t>15</a:t>
            </a:fld>
            <a:endParaRPr lang="en-US" altLang="en-US">
              <a:solidFill>
                <a:prstClr val="black"/>
              </a:solidFill>
            </a:endParaRPr>
          </a:p>
        </p:txBody>
      </p:sp>
    </p:spTree>
    <p:extLst>
      <p:ext uri="{BB962C8B-B14F-4D97-AF65-F5344CB8AC3E}">
        <p14:creationId xmlns:p14="http://schemas.microsoft.com/office/powerpoint/2010/main" val="11341886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a:noFill/>
        </p:spPr>
        <p:txBody>
          <a:bodyPr/>
          <a:lstStyle/>
          <a:p>
            <a:r>
              <a:rPr lang="en-US" altLang="en-US" dirty="0" smtClean="0"/>
              <a:t>Once more just to remind you that we are publishing:</a:t>
            </a:r>
          </a:p>
          <a:p>
            <a:pPr marL="172324" indent="-172324">
              <a:buFontTx/>
              <a:buChar char="-"/>
            </a:pPr>
            <a:r>
              <a:rPr lang="en-US" altLang="en-US" dirty="0" smtClean="0"/>
              <a:t>Policies, Directives, Handbooks, ….</a:t>
            </a:r>
          </a:p>
          <a:p>
            <a:pPr marL="172324" indent="-172324">
              <a:buFontTx/>
              <a:buChar char="-"/>
            </a:pPr>
            <a:endParaRPr lang="en-US" altLang="en-US" dirty="0" smtClean="0"/>
          </a:p>
          <a:p>
            <a:r>
              <a:rPr lang="en-US" altLang="en-US" dirty="0" smtClean="0"/>
              <a:t>And we are not publishing:</a:t>
            </a:r>
          </a:p>
          <a:p>
            <a:r>
              <a:rPr lang="en-US" altLang="en-US" dirty="0" smtClean="0"/>
              <a:t>- Personal opinions, Personal studies, Journal or magazine articles or excerpts ….</a:t>
            </a:r>
            <a:r>
              <a:rPr lang="en-US" altLang="en-US" baseline="0" dirty="0" smtClean="0"/>
              <a:t> </a:t>
            </a:r>
            <a:r>
              <a:rPr lang="en-US" altLang="en-US" dirty="0" smtClean="0"/>
              <a:t>   </a:t>
            </a:r>
          </a:p>
        </p:txBody>
      </p:sp>
      <p:sp>
        <p:nvSpPr>
          <p:cNvPr id="71684" name="Slide Number Placeholder 3"/>
          <p:cNvSpPr>
            <a:spLocks noGrp="1"/>
          </p:cNvSpPr>
          <p:nvPr>
            <p:ph type="sldNum" sz="quarter" idx="5"/>
          </p:nvPr>
        </p:nvSpPr>
        <p:spPr>
          <a:noFill/>
        </p:spPr>
        <p:txBody>
          <a:bodyPr/>
          <a:lstStyle>
            <a:lvl1pPr defTabSz="869416" eaLnBrk="0" hangingPunct="0">
              <a:spcBef>
                <a:spcPct val="30000"/>
              </a:spcBef>
              <a:defRPr sz="1200">
                <a:solidFill>
                  <a:schemeClr val="tx1"/>
                </a:solidFill>
                <a:latin typeface="Calibri" pitchFamily="34" charset="0"/>
                <a:ea typeface="MS PGothic" pitchFamily="34" charset="-128"/>
              </a:defRPr>
            </a:lvl1pPr>
            <a:lvl2pPr marL="738450" indent="-284019" defTabSz="869416" eaLnBrk="0" hangingPunct="0">
              <a:spcBef>
                <a:spcPct val="30000"/>
              </a:spcBef>
              <a:defRPr sz="1200">
                <a:solidFill>
                  <a:schemeClr val="tx1"/>
                </a:solidFill>
                <a:latin typeface="Calibri" pitchFamily="34" charset="0"/>
                <a:ea typeface="MS PGothic" pitchFamily="34" charset="-128"/>
              </a:defRPr>
            </a:lvl2pPr>
            <a:lvl3pPr marL="1136078" indent="-227216" defTabSz="869416" eaLnBrk="0" hangingPunct="0">
              <a:spcBef>
                <a:spcPct val="30000"/>
              </a:spcBef>
              <a:defRPr sz="1200">
                <a:solidFill>
                  <a:schemeClr val="tx1"/>
                </a:solidFill>
                <a:latin typeface="Calibri" pitchFamily="34" charset="0"/>
                <a:ea typeface="MS PGothic" pitchFamily="34" charset="-128"/>
              </a:defRPr>
            </a:lvl3pPr>
            <a:lvl4pPr marL="1590508" indent="-227216" defTabSz="869416" eaLnBrk="0" hangingPunct="0">
              <a:spcBef>
                <a:spcPct val="30000"/>
              </a:spcBef>
              <a:defRPr sz="1200">
                <a:solidFill>
                  <a:schemeClr val="tx1"/>
                </a:solidFill>
                <a:latin typeface="Calibri" pitchFamily="34" charset="0"/>
                <a:ea typeface="MS PGothic" pitchFamily="34" charset="-128"/>
              </a:defRPr>
            </a:lvl4pPr>
            <a:lvl5pPr marL="2044939" indent="-227216" defTabSz="869416" eaLnBrk="0" hangingPunct="0">
              <a:spcBef>
                <a:spcPct val="30000"/>
              </a:spcBef>
              <a:defRPr sz="1200">
                <a:solidFill>
                  <a:schemeClr val="tx1"/>
                </a:solidFill>
                <a:latin typeface="Calibri" pitchFamily="34" charset="0"/>
                <a:ea typeface="MS PGothic" pitchFamily="34" charset="-128"/>
              </a:defRPr>
            </a:lvl5pPr>
            <a:lvl6pPr marL="2499370" indent="-227216" defTabSz="869416"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53801" indent="-227216" defTabSz="869416"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08232" indent="-227216" defTabSz="869416"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62663" indent="-227216" defTabSz="869416"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561DC6B4-4195-436E-BA41-F595886861D6}" type="slidenum">
              <a:rPr lang="en-US" altLang="en-US" sz="1100"/>
              <a:pPr eaLnBrk="1" hangingPunct="1">
                <a:spcBef>
                  <a:spcPct val="0"/>
                </a:spcBef>
              </a:pPr>
              <a:t>16</a:t>
            </a:fld>
            <a:endParaRPr lang="en-US" altLang="en-US" sz="11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a:noFill/>
        </p:spPr>
        <p:txBody>
          <a:bodyPr>
            <a:normAutofit/>
          </a:bodyPr>
          <a:lstStyle/>
          <a:p>
            <a:r>
              <a:rPr lang="en-GB" dirty="0">
                <a:latin typeface="Arial" panose="020B0604020202020204" pitchFamily="34" charset="0"/>
                <a:cs typeface="Arial" panose="020B0604020202020204" pitchFamily="34" charset="0"/>
              </a:rPr>
              <a:t>As is </a:t>
            </a:r>
            <a:r>
              <a:rPr lang="en-GB" dirty="0" smtClean="0">
                <a:latin typeface="Arial" panose="020B0604020202020204" pitchFamily="34" charset="0"/>
                <a:cs typeface="Arial" panose="020B0604020202020204" pitchFamily="34" charset="0"/>
              </a:rPr>
              <a:t>stated </a:t>
            </a:r>
            <a:r>
              <a:rPr lang="en-GB" dirty="0">
                <a:latin typeface="Arial" panose="020B0604020202020204" pitchFamily="34" charset="0"/>
                <a:cs typeface="Arial" panose="020B0604020202020204" pitchFamily="34" charset="0"/>
              </a:rPr>
              <a:t>on previous slide </a:t>
            </a:r>
            <a:r>
              <a:rPr lang="en-GB" dirty="0" smtClean="0">
                <a:latin typeface="Arial" panose="020B0604020202020204" pitchFamily="34" charset="0"/>
                <a:cs typeface="Arial" panose="020B0604020202020204" pitchFamily="34" charset="0"/>
              </a:rPr>
              <a:t>the LL COI </a:t>
            </a:r>
            <a:r>
              <a:rPr lang="en-GB" dirty="0">
                <a:latin typeface="Arial" panose="020B0604020202020204" pitchFamily="34" charset="0"/>
                <a:cs typeface="Arial" panose="020B0604020202020204" pitchFamily="34" charset="0"/>
              </a:rPr>
              <a:t>Area is a specific website on the NLLP. </a:t>
            </a:r>
          </a:p>
          <a:p>
            <a:endParaRPr lang="en-US" altLang="en-US" baseline="0" dirty="0" smtClean="0">
              <a:latin typeface="Arial" panose="020B0604020202020204" pitchFamily="34" charset="0"/>
              <a:cs typeface="Arial" panose="020B0604020202020204" pitchFamily="34" charset="0"/>
            </a:endParaRPr>
          </a:p>
          <a:p>
            <a:pPr defTabSz="919063">
              <a:defRPr/>
            </a:pPr>
            <a:r>
              <a:rPr lang="en-GB" altLang="en-US" dirty="0" smtClean="0">
                <a:latin typeface="Arial" panose="020B0604020202020204" pitchFamily="34" charset="0"/>
                <a:cs typeface="Arial" panose="020B0604020202020204" pitchFamily="34" charset="0"/>
              </a:rPr>
              <a:t>This created</a:t>
            </a:r>
            <a:r>
              <a:rPr lang="en-GB" altLang="en-US" baseline="0" dirty="0" smtClean="0">
                <a:latin typeface="Arial" panose="020B0604020202020204" pitchFamily="34" charset="0"/>
                <a:cs typeface="Arial" panose="020B0604020202020204" pitchFamily="34" charset="0"/>
              </a:rPr>
              <a:t> area is managed by an Administrator who manages information and access to that info.  </a:t>
            </a:r>
          </a:p>
          <a:p>
            <a:r>
              <a:rPr lang="en-US" altLang="en-US" baseline="0" dirty="0" smtClean="0">
                <a:latin typeface="Arial" panose="020B0604020202020204" pitchFamily="34" charset="0"/>
                <a:cs typeface="Arial" panose="020B0604020202020204" pitchFamily="34" charset="0"/>
              </a:rPr>
              <a:t>Appointed administrator form COI is responsible for administrative process; </a:t>
            </a:r>
          </a:p>
          <a:p>
            <a:r>
              <a:rPr lang="en-US" altLang="en-US" baseline="0" dirty="0" smtClean="0">
                <a:latin typeface="Arial" panose="020B0604020202020204" pitchFamily="34" charset="0"/>
                <a:cs typeface="Arial" panose="020B0604020202020204" pitchFamily="34" charset="0"/>
              </a:rPr>
              <a:t>validation of documents uploaded in the main library; </a:t>
            </a:r>
          </a:p>
          <a:p>
            <a:r>
              <a:rPr lang="en-US" altLang="en-US" baseline="0" dirty="0" smtClean="0">
                <a:latin typeface="Arial" panose="020B0604020202020204" pitchFamily="34" charset="0"/>
                <a:cs typeface="Arial" panose="020B0604020202020204" pitchFamily="34" charset="0"/>
              </a:rPr>
              <a:t>serves as main </a:t>
            </a:r>
            <a:r>
              <a:rPr lang="en-US" altLang="en-US" baseline="0" dirty="0" err="1" smtClean="0">
                <a:latin typeface="Arial" panose="020B0604020202020204" pitchFamily="34" charset="0"/>
                <a:cs typeface="Arial" panose="020B0604020202020204" pitchFamily="34" charset="0"/>
              </a:rPr>
              <a:t>PoC</a:t>
            </a:r>
            <a:r>
              <a:rPr lang="en-US" altLang="en-US" baseline="0" dirty="0" smtClean="0">
                <a:latin typeface="Arial" panose="020B0604020202020204" pitchFamily="34" charset="0"/>
                <a:cs typeface="Arial" panose="020B0604020202020204" pitchFamily="34" charset="0"/>
              </a:rPr>
              <a:t> (update/change); </a:t>
            </a:r>
          </a:p>
          <a:p>
            <a:r>
              <a:rPr lang="en-US" altLang="en-US" baseline="0" dirty="0" smtClean="0">
                <a:latin typeface="Arial" panose="020B0604020202020204" pitchFamily="34" charset="0"/>
                <a:cs typeface="Arial" panose="020B0604020202020204" pitchFamily="34" charset="0"/>
              </a:rPr>
              <a:t>settings/changes of the different areas.</a:t>
            </a:r>
          </a:p>
          <a:p>
            <a:endParaRPr lang="en-US" altLang="en-US"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NLLP will provide: </a:t>
            </a:r>
            <a:r>
              <a:rPr lang="en-US" dirty="0">
                <a:solidFill>
                  <a:srgbClr val="002060"/>
                </a:solidFill>
                <a:latin typeface="Arial" panose="020B0604020202020204" pitchFamily="34" charset="0"/>
                <a:cs typeface="Arial" panose="020B0604020202020204" pitchFamily="34" charset="0"/>
              </a:rPr>
              <a:t>Customized working space, Dedicated library, List of contacts, Newsroom (to announce future and past events), Links and Calendar</a:t>
            </a:r>
            <a:r>
              <a:rPr lang="en-US" dirty="0" smtClean="0">
                <a:solidFill>
                  <a:srgbClr val="002060"/>
                </a:solidFill>
                <a:latin typeface="Arial" panose="020B0604020202020204" pitchFamily="34" charset="0"/>
                <a:cs typeface="Arial" panose="020B0604020202020204" pitchFamily="34" charset="0"/>
              </a:rPr>
              <a:t>.</a:t>
            </a:r>
          </a:p>
          <a:p>
            <a:endParaRPr lang="en-US" dirty="0" smtClean="0">
              <a:solidFill>
                <a:srgbClr val="002060"/>
              </a:solidFill>
              <a:latin typeface="Arial" panose="020B0604020202020204" pitchFamily="34" charset="0"/>
              <a:cs typeface="Arial" panose="020B0604020202020204" pitchFamily="34" charset="0"/>
            </a:endParaRPr>
          </a:p>
          <a:p>
            <a:r>
              <a:rPr lang="en-US" dirty="0" smtClean="0">
                <a:solidFill>
                  <a:srgbClr val="002060"/>
                </a:solidFill>
                <a:latin typeface="Arial" panose="020B0604020202020204" pitchFamily="34" charset="0"/>
                <a:cs typeface="Arial" panose="020B0604020202020204" pitchFamily="34" charset="0"/>
              </a:rPr>
              <a:t>LANDCOM Administers:</a:t>
            </a:r>
          </a:p>
          <a:p>
            <a:r>
              <a:rPr lang="en-US" dirty="0" smtClean="0">
                <a:solidFill>
                  <a:srgbClr val="002060"/>
                </a:solidFill>
                <a:latin typeface="Arial" panose="020B0604020202020204" pitchFamily="34" charset="0"/>
                <a:cs typeface="Arial" panose="020B0604020202020204" pitchFamily="34" charset="0"/>
              </a:rPr>
              <a:t>eFP LL </a:t>
            </a:r>
            <a:r>
              <a:rPr lang="en-US" dirty="0" err="1" smtClean="0">
                <a:solidFill>
                  <a:srgbClr val="002060"/>
                </a:solidFill>
                <a:latin typeface="Arial" panose="020B0604020202020204" pitchFamily="34" charset="0"/>
                <a:cs typeface="Arial" panose="020B0604020202020204" pitchFamily="34" charset="0"/>
              </a:rPr>
              <a:t>CoI</a:t>
            </a:r>
            <a:r>
              <a:rPr lang="en-US" dirty="0" smtClean="0">
                <a:solidFill>
                  <a:srgbClr val="002060"/>
                </a:solidFill>
                <a:latin typeface="Arial" panose="020B0604020202020204" pitchFamily="34" charset="0"/>
                <a:cs typeface="Arial" panose="020B0604020202020204" pitchFamily="34" charset="0"/>
              </a:rPr>
              <a:t>, and the GRF(L) </a:t>
            </a:r>
            <a:r>
              <a:rPr lang="en-US" dirty="0" err="1" smtClean="0">
                <a:solidFill>
                  <a:srgbClr val="002060"/>
                </a:solidFill>
                <a:latin typeface="Arial" panose="020B0604020202020204" pitchFamily="34" charset="0"/>
                <a:cs typeface="Arial" panose="020B0604020202020204" pitchFamily="34" charset="0"/>
              </a:rPr>
              <a:t>CoI</a:t>
            </a:r>
            <a:endParaRPr lang="en-US" dirty="0">
              <a:solidFill>
                <a:srgbClr val="002060"/>
              </a:solidFill>
              <a:latin typeface="Arial" panose="020B0604020202020204" pitchFamily="34" charset="0"/>
              <a:cs typeface="Arial" panose="020B0604020202020204" pitchFamily="34" charset="0"/>
            </a:endParaRPr>
          </a:p>
          <a:p>
            <a:endParaRPr lang="en-US" altLang="en-US" dirty="0">
              <a:latin typeface="Arial" panose="020B0604020202020204" pitchFamily="34" charset="0"/>
              <a:cs typeface="Arial" panose="020B0604020202020204" pitchFamily="34" charset="0"/>
            </a:endParaRPr>
          </a:p>
          <a:p>
            <a:endParaRPr lang="en-US" altLang="en-US" baseline="0" dirty="0" smtClean="0">
              <a:latin typeface="Arial" panose="020B0604020202020204" pitchFamily="34" charset="0"/>
              <a:cs typeface="Arial" panose="020B0604020202020204" pitchFamily="34" charset="0"/>
            </a:endParaRPr>
          </a:p>
          <a:p>
            <a:endParaRPr lang="en-US" altLang="en-US" dirty="0" smtClean="0">
              <a:latin typeface="Arial" panose="020B0604020202020204" pitchFamily="34" charset="0"/>
              <a:cs typeface="Arial" panose="020B0604020202020204" pitchFamily="34" charset="0"/>
            </a:endParaRPr>
          </a:p>
        </p:txBody>
      </p:sp>
      <p:sp>
        <p:nvSpPr>
          <p:cNvPr id="74756" name="Slide Number Placeholder 3"/>
          <p:cNvSpPr>
            <a:spLocks noGrp="1"/>
          </p:cNvSpPr>
          <p:nvPr>
            <p:ph type="sldNum" sz="quarter" idx="5"/>
          </p:nvPr>
        </p:nvSpPr>
        <p:spPr>
          <a:noFill/>
        </p:spPr>
        <p:txBody>
          <a:bodyPr/>
          <a:lstStyle>
            <a:lvl1pPr defTabSz="869416" eaLnBrk="0" hangingPunct="0">
              <a:spcBef>
                <a:spcPct val="30000"/>
              </a:spcBef>
              <a:defRPr sz="1200">
                <a:solidFill>
                  <a:schemeClr val="tx1"/>
                </a:solidFill>
                <a:latin typeface="Calibri" pitchFamily="34" charset="0"/>
                <a:ea typeface="MS PGothic" pitchFamily="34" charset="-128"/>
              </a:defRPr>
            </a:lvl1pPr>
            <a:lvl2pPr marL="738450" indent="-284019" defTabSz="869416" eaLnBrk="0" hangingPunct="0">
              <a:spcBef>
                <a:spcPct val="30000"/>
              </a:spcBef>
              <a:defRPr sz="1200">
                <a:solidFill>
                  <a:schemeClr val="tx1"/>
                </a:solidFill>
                <a:latin typeface="Calibri" pitchFamily="34" charset="0"/>
                <a:ea typeface="MS PGothic" pitchFamily="34" charset="-128"/>
              </a:defRPr>
            </a:lvl2pPr>
            <a:lvl3pPr marL="1136078" indent="-227216" defTabSz="869416" eaLnBrk="0" hangingPunct="0">
              <a:spcBef>
                <a:spcPct val="30000"/>
              </a:spcBef>
              <a:defRPr sz="1200">
                <a:solidFill>
                  <a:schemeClr val="tx1"/>
                </a:solidFill>
                <a:latin typeface="Calibri" pitchFamily="34" charset="0"/>
                <a:ea typeface="MS PGothic" pitchFamily="34" charset="-128"/>
              </a:defRPr>
            </a:lvl3pPr>
            <a:lvl4pPr marL="1590508" indent="-227216" defTabSz="869416" eaLnBrk="0" hangingPunct="0">
              <a:spcBef>
                <a:spcPct val="30000"/>
              </a:spcBef>
              <a:defRPr sz="1200">
                <a:solidFill>
                  <a:schemeClr val="tx1"/>
                </a:solidFill>
                <a:latin typeface="Calibri" pitchFamily="34" charset="0"/>
                <a:ea typeface="MS PGothic" pitchFamily="34" charset="-128"/>
              </a:defRPr>
            </a:lvl4pPr>
            <a:lvl5pPr marL="2044939" indent="-227216" defTabSz="869416" eaLnBrk="0" hangingPunct="0">
              <a:spcBef>
                <a:spcPct val="30000"/>
              </a:spcBef>
              <a:defRPr sz="1200">
                <a:solidFill>
                  <a:schemeClr val="tx1"/>
                </a:solidFill>
                <a:latin typeface="Calibri" pitchFamily="34" charset="0"/>
                <a:ea typeface="MS PGothic" pitchFamily="34" charset="-128"/>
              </a:defRPr>
            </a:lvl5pPr>
            <a:lvl6pPr marL="2499370" indent="-227216" defTabSz="869416"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53801" indent="-227216" defTabSz="869416"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08232" indent="-227216" defTabSz="869416"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62663" indent="-227216" defTabSz="869416"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269026BA-B786-4CE8-9F78-0AFEDDAA0A3B}" type="slidenum">
              <a:rPr lang="en-US" altLang="en-US" sz="1100"/>
              <a:pPr eaLnBrk="1" hangingPunct="1">
                <a:spcBef>
                  <a:spcPct val="0"/>
                </a:spcBef>
              </a:pPr>
              <a:t>17</a:t>
            </a:fld>
            <a:endParaRPr lang="en-US" altLang="en-US" sz="11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smtClean="0">
                <a:solidFill>
                  <a:srgbClr val="FF0000"/>
                </a:solidFill>
              </a:rPr>
              <a:t>And at the end just to remind you that portal is just a tool, requiring users to share and to suggest improvements. </a:t>
            </a:r>
          </a:p>
          <a:p>
            <a:r>
              <a:rPr lang="en-US" altLang="en-US" b="1" dirty="0" smtClean="0">
                <a:solidFill>
                  <a:srgbClr val="FF0000"/>
                </a:solidFill>
              </a:rPr>
              <a:t>But sharing is not learning. </a:t>
            </a:r>
          </a:p>
          <a:p>
            <a:r>
              <a:rPr lang="en-US" altLang="en-US" b="1" dirty="0" smtClean="0">
                <a:solidFill>
                  <a:srgbClr val="FF0000"/>
                </a:solidFill>
              </a:rPr>
              <a:t>Sharing tools by themselves do not change anything. </a:t>
            </a:r>
          </a:p>
          <a:p>
            <a:r>
              <a:rPr lang="en-US" altLang="en-US" b="1" dirty="0" smtClean="0">
                <a:solidFill>
                  <a:srgbClr val="FF0000"/>
                </a:solidFill>
              </a:rPr>
              <a:t>Information has to be exploited and must drive a change to be considered as learned.</a:t>
            </a:r>
          </a:p>
          <a:p>
            <a:endParaRPr lang="en-US" altLang="en-US" b="1" dirty="0" smtClean="0">
              <a:solidFill>
                <a:srgbClr val="FF0000"/>
              </a:solidFill>
            </a:endParaRPr>
          </a:p>
          <a:p>
            <a:r>
              <a:rPr lang="en-US" altLang="en-US" b="1" dirty="0" smtClean="0">
                <a:solidFill>
                  <a:srgbClr val="FF0000"/>
                </a:solidFill>
              </a:rPr>
              <a:t>NATO </a:t>
            </a:r>
            <a:r>
              <a:rPr lang="en-US" altLang="en-US" b="1" dirty="0">
                <a:solidFill>
                  <a:srgbClr val="FF0000"/>
                </a:solidFill>
              </a:rPr>
              <a:t>LL PORTAL IS A KEY FOR SOME OF YOUR CONCERNS; JUST USE IT</a:t>
            </a:r>
          </a:p>
          <a:p>
            <a:endParaRPr lang="en-US" b="1" dirty="0">
              <a:solidFill>
                <a:srgbClr val="FF0000"/>
              </a:solidFill>
            </a:endParaRPr>
          </a:p>
          <a:p>
            <a:endParaRPr lang="en-GB" dirty="0"/>
          </a:p>
        </p:txBody>
      </p:sp>
      <p:sp>
        <p:nvSpPr>
          <p:cNvPr id="4" name="Slide Number Placeholder 3"/>
          <p:cNvSpPr>
            <a:spLocks noGrp="1"/>
          </p:cNvSpPr>
          <p:nvPr>
            <p:ph type="sldNum" sz="quarter" idx="10"/>
          </p:nvPr>
        </p:nvSpPr>
        <p:spPr/>
        <p:txBody>
          <a:bodyPr/>
          <a:lstStyle/>
          <a:p>
            <a:pPr>
              <a:defRPr/>
            </a:pPr>
            <a:fld id="{C2DC5DDB-3590-4F2D-A270-87F22E937D8A}" type="slidenum">
              <a:rPr lang="en-GB" smtClean="0"/>
              <a:pPr>
                <a:defRPr/>
              </a:pPr>
              <a:t>18</a:t>
            </a:fld>
            <a:endParaRPr lang="en-GB"/>
          </a:p>
        </p:txBody>
      </p:sp>
    </p:spTree>
    <p:extLst>
      <p:ext uri="{BB962C8B-B14F-4D97-AF65-F5344CB8AC3E}">
        <p14:creationId xmlns:p14="http://schemas.microsoft.com/office/powerpoint/2010/main" val="74674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xfrm>
            <a:off x="922338" y="742950"/>
            <a:ext cx="4949825" cy="3713163"/>
          </a:xfrm>
          <a:ln/>
        </p:spPr>
      </p:sp>
      <p:sp>
        <p:nvSpPr>
          <p:cNvPr id="2867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en-GB" altLang="en-US" dirty="0" smtClean="0">
                <a:latin typeface="Times New Roman" pitchFamily="18" charset="0"/>
              </a:rPr>
              <a:t>The lecture will be given through the following topics:</a:t>
            </a:r>
          </a:p>
          <a:p>
            <a:pPr marL="172324" indent="-172324">
              <a:buFontTx/>
              <a:buChar char="-"/>
            </a:pPr>
            <a:r>
              <a:rPr lang="en-GB" altLang="en-US" dirty="0" smtClean="0">
                <a:latin typeface="Times New Roman" pitchFamily="18" charset="0"/>
              </a:rPr>
              <a:t>History and functionalities</a:t>
            </a:r>
          </a:p>
          <a:p>
            <a:pPr marL="172324" indent="-172324">
              <a:buFontTx/>
              <a:buChar char="-"/>
            </a:pPr>
            <a:r>
              <a:rPr lang="en-GB" altLang="en-US" dirty="0" smtClean="0">
                <a:latin typeface="Times New Roman" pitchFamily="18" charset="0"/>
              </a:rPr>
              <a:t>NATO Secret versus NATO Unclassified</a:t>
            </a:r>
          </a:p>
          <a:p>
            <a:pPr marL="172324" indent="-172324">
              <a:buFontTx/>
              <a:buChar char="-"/>
            </a:pPr>
            <a:r>
              <a:rPr lang="en-GB" altLang="en-US" dirty="0" smtClean="0">
                <a:latin typeface="Times New Roman" pitchFamily="18" charset="0"/>
              </a:rPr>
              <a:t>Main Library</a:t>
            </a:r>
          </a:p>
          <a:p>
            <a:pPr marL="172324" indent="-172324">
              <a:buFontTx/>
              <a:buChar char="-"/>
            </a:pPr>
            <a:r>
              <a:rPr lang="en-GB" altLang="en-US" dirty="0" smtClean="0">
                <a:latin typeface="Times New Roman" pitchFamily="18" charset="0"/>
              </a:rPr>
              <a:t>Communities of interest</a:t>
            </a:r>
          </a:p>
          <a:p>
            <a:pPr marL="172324" indent="-172324">
              <a:buFontTx/>
              <a:buChar char="-"/>
            </a:pPr>
            <a:r>
              <a:rPr lang="en-GB" altLang="en-US" baseline="0" dirty="0" smtClean="0">
                <a:latin typeface="Times New Roman" pitchFamily="18" charset="0"/>
              </a:rPr>
              <a:t>Search for information and contribute</a:t>
            </a:r>
          </a:p>
          <a:p>
            <a:pPr marL="172324" indent="-172324">
              <a:buFontTx/>
              <a:buChar char="-"/>
            </a:pPr>
            <a:r>
              <a:rPr lang="en-GB" altLang="en-US" baseline="0" dirty="0" smtClean="0">
                <a:latin typeface="Times New Roman" pitchFamily="18" charset="0"/>
              </a:rPr>
              <a:t>Lessons Learned Network and </a:t>
            </a:r>
          </a:p>
          <a:p>
            <a:pPr marL="172324" indent="-172324">
              <a:buFontTx/>
              <a:buChar char="-"/>
            </a:pPr>
            <a:r>
              <a:rPr lang="en-GB" altLang="en-US" baseline="0" dirty="0" smtClean="0">
                <a:latin typeface="Times New Roman" pitchFamily="18" charset="0"/>
              </a:rPr>
              <a:t>Other Lessons Learned activities </a:t>
            </a:r>
            <a:r>
              <a:rPr lang="en-GB" altLang="en-US" dirty="0" smtClean="0">
                <a:latin typeface="Times New Roman" pitchFamily="18" charset="0"/>
              </a:rPr>
              <a: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GB" dirty="0" smtClean="0"/>
              <a:t>JALLC was founded </a:t>
            </a:r>
            <a:r>
              <a:rPr lang="en-GB" dirty="0"/>
              <a:t>in September 2002, </a:t>
            </a:r>
            <a:r>
              <a:rPr lang="en-GB" dirty="0" smtClean="0"/>
              <a:t>officially </a:t>
            </a:r>
            <a:r>
              <a:rPr lang="en-GB" dirty="0"/>
              <a:t>opened in December 2002.</a:t>
            </a:r>
          </a:p>
          <a:p>
            <a:endParaRPr lang="en-GB" dirty="0"/>
          </a:p>
          <a:p>
            <a:r>
              <a:rPr lang="en-GB" dirty="0"/>
              <a:t>In 2003 was developed a small software package </a:t>
            </a:r>
            <a:r>
              <a:rPr lang="en-GB" dirty="0" smtClean="0"/>
              <a:t>named </a:t>
            </a:r>
            <a:r>
              <a:rPr lang="en-GB" dirty="0"/>
              <a:t>OCP (Observation Collection Program) basically to collect Observations with a specific format but without any staffing process. </a:t>
            </a:r>
            <a:endParaRPr lang="en-GB" dirty="0" smtClean="0"/>
          </a:p>
          <a:p>
            <a:r>
              <a:rPr lang="en-GB" dirty="0" smtClean="0"/>
              <a:t>At that time</a:t>
            </a:r>
            <a:r>
              <a:rPr lang="en-GB" dirty="0"/>
              <a:t>, even without any NATO Lessons Learned </a:t>
            </a:r>
            <a:r>
              <a:rPr lang="en-GB" dirty="0" smtClean="0"/>
              <a:t>directive, </a:t>
            </a:r>
            <a:r>
              <a:rPr lang="en-GB" dirty="0"/>
              <a:t>the first steps towards the development of a Lessons Learned Database were done. </a:t>
            </a:r>
          </a:p>
          <a:p>
            <a:endParaRPr lang="en-GB" dirty="0"/>
          </a:p>
          <a:p>
            <a:r>
              <a:rPr lang="en-GB" dirty="0"/>
              <a:t>First in 2005 for NS and then in 2006 for NU, the first version of NATO Lessons Learned Database became fully </a:t>
            </a:r>
            <a:r>
              <a:rPr lang="en-GB" dirty="0" smtClean="0"/>
              <a:t>operational. </a:t>
            </a:r>
            <a:r>
              <a:rPr lang="en-GB" dirty="0"/>
              <a:t>These happened more or less </a:t>
            </a:r>
            <a:r>
              <a:rPr lang="en-GB" dirty="0" smtClean="0"/>
              <a:t>in same time when </a:t>
            </a:r>
            <a:r>
              <a:rPr lang="en-GB" dirty="0"/>
              <a:t>the first directives and policies were issued within NATO. </a:t>
            </a:r>
            <a:r>
              <a:rPr lang="en-US" dirty="0"/>
              <a:t>The database comprised the staffing process: Observations, Lessons Identified and Lessons Learned</a:t>
            </a:r>
            <a:r>
              <a:rPr lang="en-US" b="1" dirty="0"/>
              <a:t>. </a:t>
            </a:r>
            <a:r>
              <a:rPr lang="en-US" dirty="0"/>
              <a:t>These data are submitted by users from across </a:t>
            </a:r>
            <a:r>
              <a:rPr lang="en-US" dirty="0" smtClean="0"/>
              <a:t>NATO. </a:t>
            </a:r>
            <a:endParaRPr lang="en-US" dirty="0"/>
          </a:p>
          <a:p>
            <a:endParaRPr lang="en-US" dirty="0"/>
          </a:p>
          <a:p>
            <a:r>
              <a:rPr lang="en-US" dirty="0"/>
              <a:t>2010: Portal Prototype was born from the apparent need for sharing lessons learned within and outside the Lessons Learned Community, among the NATO nations, Partnership for Peace countries and other partners.</a:t>
            </a:r>
          </a:p>
          <a:p>
            <a:endParaRPr lang="en-US" dirty="0"/>
          </a:p>
          <a:p>
            <a:r>
              <a:rPr lang="en-US" dirty="0"/>
              <a:t>2012: </a:t>
            </a:r>
            <a:r>
              <a:rPr lang="en-US" dirty="0" smtClean="0"/>
              <a:t>The </a:t>
            </a:r>
            <a:r>
              <a:rPr lang="en-US" dirty="0"/>
              <a:t>new </a:t>
            </a:r>
            <a:r>
              <a:rPr lang="en-US" dirty="0" smtClean="0"/>
              <a:t>NLLP prototype was developed and launched.  </a:t>
            </a:r>
            <a:endParaRPr lang="en-US" dirty="0"/>
          </a:p>
          <a:p>
            <a:endParaRPr lang="en-US" dirty="0"/>
          </a:p>
          <a:p>
            <a:pPr defTabSz="926130">
              <a:defRPr/>
            </a:pPr>
            <a:r>
              <a:rPr lang="en-US" dirty="0" smtClean="0"/>
              <a:t>July 2013:</a:t>
            </a:r>
            <a:r>
              <a:rPr lang="en-US" baseline="0" dirty="0" smtClean="0"/>
              <a:t> </a:t>
            </a:r>
            <a:r>
              <a:rPr lang="en-US" dirty="0" smtClean="0"/>
              <a:t>First version of the NATO LL Portal was</a:t>
            </a:r>
            <a:r>
              <a:rPr lang="en-US" baseline="0" dirty="0" smtClean="0"/>
              <a:t> released </a:t>
            </a:r>
            <a:r>
              <a:rPr lang="en-US" dirty="0" smtClean="0"/>
              <a:t>merging together the NATO LL Db and the NLLP prototype in one single platform based on SharePoint technology – The NLLP.</a:t>
            </a:r>
          </a:p>
          <a:p>
            <a:endParaRPr lang="en-GB" dirty="0" smtClean="0"/>
          </a:p>
          <a:p>
            <a:pPr defTabSz="908862">
              <a:defRPr/>
            </a:pPr>
            <a:r>
              <a:rPr lang="en-GB" dirty="0" smtClean="0"/>
              <a:t>Beginning</a:t>
            </a:r>
            <a:r>
              <a:rPr lang="en-GB" baseline="0" dirty="0" smtClean="0"/>
              <a:t> in </a:t>
            </a:r>
            <a:r>
              <a:rPr lang="en-GB" dirty="0" smtClean="0"/>
              <a:t>2017</a:t>
            </a:r>
            <a:r>
              <a:rPr lang="en-GB" dirty="0" smtClean="0"/>
              <a:t>, we are in the process of migration from Share Point 2007 to 2013</a:t>
            </a:r>
            <a:r>
              <a:rPr lang="en-GB" baseline="0" dirty="0" smtClean="0"/>
              <a:t> and some other updates which will affect the Portal. </a:t>
            </a:r>
            <a:endParaRPr lang="en-GB" dirty="0" smtClean="0"/>
          </a:p>
          <a:p>
            <a:pPr defTabSz="908862">
              <a:defRPr/>
            </a:pPr>
            <a:endParaRPr lang="en-GB" dirty="0" smtClean="0"/>
          </a:p>
          <a:p>
            <a:pPr defTabSz="908862">
              <a:defRPr/>
            </a:pPr>
            <a:r>
              <a:rPr lang="en-GB" dirty="0" smtClean="0"/>
              <a:t>We are looking to the next step in facilitating the user access to all NLLP resources and to centralize all LL</a:t>
            </a:r>
            <a:r>
              <a:rPr lang="en-GB" baseline="0" dirty="0" smtClean="0"/>
              <a:t> related information in one single tool – NLLP.  </a:t>
            </a:r>
            <a:endParaRPr lang="en-US" dirty="0" smtClean="0"/>
          </a:p>
          <a:p>
            <a:endParaRPr lang="en-GB" dirty="0"/>
          </a:p>
        </p:txBody>
      </p:sp>
      <p:sp>
        <p:nvSpPr>
          <p:cNvPr id="4" name="Slide Number Placeholder 3"/>
          <p:cNvSpPr>
            <a:spLocks noGrp="1"/>
          </p:cNvSpPr>
          <p:nvPr>
            <p:ph type="sldNum" sz="quarter" idx="10"/>
          </p:nvPr>
        </p:nvSpPr>
        <p:spPr/>
        <p:txBody>
          <a:bodyPr/>
          <a:lstStyle/>
          <a:p>
            <a:pPr>
              <a:defRPr/>
            </a:pPr>
            <a:fld id="{BBBAB8C4-6F70-4827-8CD4-787E929F2517}" type="slidenum">
              <a:rPr lang="en-US" altLang="en-US" smtClean="0"/>
              <a:pPr>
                <a:defRPr/>
              </a:pPr>
              <a:t>3</a:t>
            </a:fld>
            <a:endParaRPr lang="en-US" altLang="en-US"/>
          </a:p>
        </p:txBody>
      </p:sp>
    </p:spTree>
    <p:extLst>
      <p:ext uri="{BB962C8B-B14F-4D97-AF65-F5344CB8AC3E}">
        <p14:creationId xmlns:p14="http://schemas.microsoft.com/office/powerpoint/2010/main" val="29996646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Basically</a:t>
            </a:r>
            <a:r>
              <a:rPr lang="en-US" baseline="0" dirty="0" smtClean="0"/>
              <a:t> </a:t>
            </a:r>
            <a:r>
              <a:rPr lang="en-US" dirty="0" smtClean="0"/>
              <a:t>we can say that this is one portal placed on two networks. </a:t>
            </a:r>
          </a:p>
          <a:p>
            <a:r>
              <a:rPr lang="en-US" dirty="0" smtClean="0"/>
              <a:t>NLLP on the</a:t>
            </a:r>
            <a:r>
              <a:rPr lang="en-US" baseline="0" dirty="0" smtClean="0"/>
              <a:t> Unclassified network is accessible from the internet after the registration and is intended </a:t>
            </a:r>
            <a:r>
              <a:rPr lang="en-US" baseline="0" dirty="0" smtClean="0"/>
              <a:t>for </a:t>
            </a:r>
            <a:r>
              <a:rPr lang="en-US" baseline="0" dirty="0" smtClean="0"/>
              <a:t>sharing. Target users on NU NLLP are </a:t>
            </a:r>
            <a:r>
              <a:rPr lang="en-GB" dirty="0" smtClean="0"/>
              <a:t>NATO entities, NATO nations, Partner nations and IOs/NGOs. This portal is allowed to exchange information</a:t>
            </a:r>
            <a:r>
              <a:rPr lang="en-GB" baseline="0" dirty="0" smtClean="0"/>
              <a:t> up to NATO Unclassified. </a:t>
            </a:r>
          </a:p>
          <a:p>
            <a:r>
              <a:rPr lang="en-GB" baseline="0" dirty="0" smtClean="0"/>
              <a:t>NLLP on NS network is accessible only from NATO Secret WAN and in this network we have two different type of users: Inside AIS </a:t>
            </a:r>
            <a:r>
              <a:rPr lang="en-GB" baseline="0" dirty="0" smtClean="0"/>
              <a:t>(Automated Information System) domain </a:t>
            </a:r>
            <a:r>
              <a:rPr lang="en-GB" baseline="0" dirty="0" smtClean="0"/>
              <a:t>(NCS) and Outside of AIS Domain (IS, IMS, NATO Nations, HFS, COEs, etc.). This portal is primarily used for sharing and staffing. The target users are NATO entities and NATO Nations. This portal allowing us to upload information up to NATO Secret classification.    </a:t>
            </a:r>
            <a:r>
              <a:rPr lang="en-US" baseline="0" dirty="0" smtClean="0"/>
              <a:t>  </a:t>
            </a:r>
            <a:r>
              <a:rPr lang="en-US" dirty="0" smtClean="0"/>
              <a:t> </a:t>
            </a:r>
          </a:p>
          <a:p>
            <a:endParaRPr lang="en-US" dirty="0" smtClean="0"/>
          </a:p>
        </p:txBody>
      </p:sp>
      <p:sp>
        <p:nvSpPr>
          <p:cNvPr id="4" name="Slide Number Placeholder 3"/>
          <p:cNvSpPr>
            <a:spLocks noGrp="1"/>
          </p:cNvSpPr>
          <p:nvPr>
            <p:ph type="sldNum" sz="quarter" idx="10"/>
          </p:nvPr>
        </p:nvSpPr>
        <p:spPr/>
        <p:txBody>
          <a:bodyPr/>
          <a:lstStyle/>
          <a:p>
            <a:pPr>
              <a:defRPr/>
            </a:pPr>
            <a:fld id="{BBBAB8C4-6F70-4827-8CD4-787E929F2517}" type="slidenum">
              <a:rPr lang="en-US" altLang="en-US" smtClean="0">
                <a:solidFill>
                  <a:prstClr val="black"/>
                </a:solidFill>
              </a:rPr>
              <a:pPr>
                <a:defRPr/>
              </a:pPr>
              <a:t>4</a:t>
            </a:fld>
            <a:endParaRPr lang="en-US" altLang="en-US">
              <a:solidFill>
                <a:prstClr val="black"/>
              </a:solidFill>
            </a:endParaRPr>
          </a:p>
        </p:txBody>
      </p:sp>
    </p:spTree>
    <p:extLst>
      <p:ext uri="{BB962C8B-B14F-4D97-AF65-F5344CB8AC3E}">
        <p14:creationId xmlns:p14="http://schemas.microsoft.com/office/powerpoint/2010/main" val="11341886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As I said during</a:t>
            </a:r>
            <a:r>
              <a:rPr lang="en-US" altLang="en-US" baseline="0" dirty="0" smtClean="0"/>
              <a:t> the presentation we have one NLL Portal but two version of it. </a:t>
            </a:r>
            <a:endParaRPr lang="en-US" altLang="en-US" dirty="0" smtClean="0"/>
          </a:p>
          <a:p>
            <a:r>
              <a:rPr lang="en-US" altLang="en-US" dirty="0" smtClean="0"/>
              <a:t>This slide will help you </a:t>
            </a:r>
            <a:r>
              <a:rPr lang="en-US" altLang="en-US" baseline="0" dirty="0" smtClean="0"/>
              <a:t>to understand the difference between this two versions: unclassified and classified.</a:t>
            </a:r>
          </a:p>
          <a:p>
            <a:r>
              <a:rPr lang="en-US" altLang="en-US" baseline="0" dirty="0" smtClean="0"/>
              <a:t>Is not only a matter of classification, major differences’ is that NU NLLP is only a sharing tool, while NS NLLP is also an staffing tool.</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BBBAB8C4-6F70-4827-8CD4-787E929F2517}" type="slidenum">
              <a:rPr lang="en-US" altLang="en-US" smtClean="0">
                <a:solidFill>
                  <a:prstClr val="black"/>
                </a:solidFill>
              </a:rPr>
              <a:pPr>
                <a:defRPr/>
              </a:pPr>
              <a:t>5</a:t>
            </a:fld>
            <a:endParaRPr lang="en-US" altLang="en-US">
              <a:solidFill>
                <a:prstClr val="black"/>
              </a:solidFill>
            </a:endParaRPr>
          </a:p>
        </p:txBody>
      </p:sp>
    </p:spTree>
    <p:extLst>
      <p:ext uri="{BB962C8B-B14F-4D97-AF65-F5344CB8AC3E}">
        <p14:creationId xmlns:p14="http://schemas.microsoft.com/office/powerpoint/2010/main" val="11341886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Talking about</a:t>
            </a:r>
            <a:r>
              <a:rPr lang="en-US" baseline="0" dirty="0" smtClean="0"/>
              <a:t> NLLP on both networks t</a:t>
            </a:r>
            <a:r>
              <a:rPr lang="en-US" dirty="0" smtClean="0"/>
              <a:t>he NLLP </a:t>
            </a:r>
            <a:r>
              <a:rPr lang="en-US" b="1" dirty="0" smtClean="0"/>
              <a:t>Resources</a:t>
            </a:r>
            <a:r>
              <a:rPr lang="en-US" dirty="0" smtClean="0"/>
              <a:t> and </a:t>
            </a:r>
            <a:r>
              <a:rPr lang="en-US" b="1" dirty="0" smtClean="0"/>
              <a:t>Functionalities</a:t>
            </a:r>
            <a:r>
              <a:rPr lang="en-US" baseline="0" dirty="0" smtClean="0"/>
              <a:t> </a:t>
            </a:r>
            <a:r>
              <a:rPr lang="en-US" dirty="0" smtClean="0"/>
              <a:t>are:</a:t>
            </a:r>
          </a:p>
          <a:p>
            <a:pPr marL="229766" indent="-229766">
              <a:buFont typeface="+mj-lt"/>
              <a:buAutoNum type="arabicPeriod"/>
            </a:pPr>
            <a:r>
              <a:rPr lang="en-US" b="1" dirty="0" smtClean="0"/>
              <a:t>NLLP Library </a:t>
            </a:r>
            <a:r>
              <a:rPr lang="en-US" dirty="0" smtClean="0"/>
              <a:t>where we can find</a:t>
            </a:r>
            <a:r>
              <a:rPr lang="en-US" baseline="0" dirty="0" smtClean="0"/>
              <a:t> Reports, Lessons, Best Practices, Factsheets and all other documents minutes/reports and other general information related to Lessons Learned</a:t>
            </a:r>
          </a:p>
          <a:p>
            <a:pPr marL="229766" indent="-229766">
              <a:buFont typeface="+mj-lt"/>
              <a:buAutoNum type="arabicPeriod"/>
            </a:pPr>
            <a:r>
              <a:rPr lang="en-US" b="1" baseline="0" dirty="0" smtClean="0"/>
              <a:t>COI </a:t>
            </a:r>
            <a:r>
              <a:rPr lang="en-US" b="1" dirty="0" smtClean="0"/>
              <a:t>Libraries </a:t>
            </a:r>
            <a:r>
              <a:rPr lang="en-US" dirty="0" smtClean="0"/>
              <a:t>containing documents with open or limited access.</a:t>
            </a:r>
            <a:r>
              <a:rPr lang="en-US" baseline="0" dirty="0" smtClean="0"/>
              <a:t> </a:t>
            </a:r>
            <a:r>
              <a:rPr lang="en-US" dirty="0">
                <a:latin typeface="+mn-lt"/>
              </a:rPr>
              <a:t>Each document </a:t>
            </a:r>
            <a:r>
              <a:rPr lang="en-GB" dirty="0">
                <a:latin typeface="+mn-lt"/>
              </a:rPr>
              <a:t>in a COI Library can be accessible through the main library or through the COI specific Library.</a:t>
            </a:r>
            <a:r>
              <a:rPr lang="en-US" baseline="0" dirty="0" smtClean="0"/>
              <a:t> </a:t>
            </a:r>
            <a:r>
              <a:rPr lang="en-US" baseline="0" dirty="0" smtClean="0"/>
              <a:t>Controlled </a:t>
            </a:r>
            <a:r>
              <a:rPr lang="en-US" baseline="0" dirty="0" smtClean="0"/>
              <a:t>by COI Administrator.   </a:t>
            </a:r>
          </a:p>
          <a:p>
            <a:pPr marL="229766" indent="-229766">
              <a:buFont typeface="+mj-lt"/>
              <a:buAutoNum type="arabicPeriod"/>
            </a:pPr>
            <a:r>
              <a:rPr lang="en-US" b="1" baseline="0" dirty="0" smtClean="0"/>
              <a:t>NLLP pages </a:t>
            </a:r>
            <a:r>
              <a:rPr lang="en-US" baseline="0" dirty="0" smtClean="0"/>
              <a:t>where we can find information related to different LL activities as LL Working groups and COE LL workshops, announcement and news. On this pages we also can find LL related information from the closed HQs (LL Legacy page).  </a:t>
            </a:r>
          </a:p>
          <a:p>
            <a:pPr marL="229766" indent="-229766">
              <a:buFont typeface="+mj-lt"/>
              <a:buAutoNum type="arabicPeriod"/>
            </a:pPr>
            <a:r>
              <a:rPr lang="en-US" b="1" baseline="0" dirty="0" smtClean="0"/>
              <a:t>Networking Functionalities</a:t>
            </a:r>
            <a:r>
              <a:rPr lang="en-US" baseline="0" dirty="0" smtClean="0"/>
              <a:t> which are mainly related to networking and events management. We can find all the information related to NLL Conference, JA Projects, training and courses, etc., and very important we can find all the POC information.</a:t>
            </a:r>
            <a:r>
              <a:rPr lang="en-GB" dirty="0" smtClean="0">
                <a:effectLst/>
              </a:rPr>
              <a:t> Each point of contact within the LL Network acts as a focal point to address Lessons Learned issues.</a:t>
            </a:r>
            <a:r>
              <a:rPr lang="en-US" baseline="0" dirty="0" smtClean="0"/>
              <a:t> This network includes </a:t>
            </a:r>
            <a:r>
              <a:rPr lang="en-GB" dirty="0" smtClean="0">
                <a:effectLst/>
              </a:rPr>
              <a:t>NATO entities, NATO member Nations, Partner Nations and Troop Contributing Nations for NATO led Operations.</a:t>
            </a:r>
            <a:endParaRPr lang="en-US" baseline="0" dirty="0" smtClean="0"/>
          </a:p>
        </p:txBody>
      </p:sp>
      <p:sp>
        <p:nvSpPr>
          <p:cNvPr id="4" name="Slide Number Placeholder 3"/>
          <p:cNvSpPr>
            <a:spLocks noGrp="1"/>
          </p:cNvSpPr>
          <p:nvPr>
            <p:ph type="sldNum" sz="quarter" idx="10"/>
          </p:nvPr>
        </p:nvSpPr>
        <p:spPr/>
        <p:txBody>
          <a:bodyPr/>
          <a:lstStyle/>
          <a:p>
            <a:pPr>
              <a:defRPr/>
            </a:pPr>
            <a:fld id="{BBBAB8C4-6F70-4827-8CD4-787E929F2517}" type="slidenum">
              <a:rPr lang="en-US" altLang="en-US" smtClean="0"/>
              <a:pPr>
                <a:defRPr/>
              </a:pPr>
              <a:t>6</a:t>
            </a:fld>
            <a:endParaRPr lang="en-US" altLang="en-US"/>
          </a:p>
        </p:txBody>
      </p:sp>
    </p:spTree>
    <p:extLst>
      <p:ext uri="{BB962C8B-B14F-4D97-AF65-F5344CB8AC3E}">
        <p14:creationId xmlns:p14="http://schemas.microsoft.com/office/powerpoint/2010/main" val="22449571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9063">
              <a:defRPr/>
            </a:pPr>
            <a:r>
              <a:rPr lang="en-GB" baseline="0" dirty="0" smtClean="0"/>
              <a:t>In the next couple of slides I will present you some information regarding the NS NLLP. </a:t>
            </a:r>
          </a:p>
          <a:p>
            <a:r>
              <a:rPr lang="en-GB" baseline="0" dirty="0" smtClean="0"/>
              <a:t>In order to be able to have benefits from NLLP you must become a NLLP user. </a:t>
            </a:r>
          </a:p>
          <a:p>
            <a:r>
              <a:rPr lang="en-GB" baseline="0" dirty="0" smtClean="0"/>
              <a:t>In accordance with BI-SC Directive 080-006 Annex E there is perquisite that you must fulfil in order to become the NLLP user. </a:t>
            </a:r>
          </a:p>
          <a:p>
            <a:pPr marL="172324" indent="-172324">
              <a:buFontTx/>
              <a:buChar char="-"/>
            </a:pPr>
            <a:r>
              <a:rPr lang="en-GB" baseline="0" dirty="0" smtClean="0"/>
              <a:t>Personnel from NATO structure will be automatically “signed in” in the case that they are users from </a:t>
            </a:r>
            <a:r>
              <a:rPr lang="sv-SE" dirty="0"/>
              <a:t>Automated Information System (AIS) Domain. </a:t>
            </a:r>
            <a:r>
              <a:rPr lang="en-GB" baseline="0" dirty="0" smtClean="0"/>
              <a:t>  </a:t>
            </a:r>
          </a:p>
          <a:p>
            <a:pPr marL="172324" indent="-172324">
              <a:buFontTx/>
              <a:buChar char="-"/>
            </a:pPr>
            <a:r>
              <a:rPr lang="en-GB" baseline="0" dirty="0" smtClean="0"/>
              <a:t>Users outside of AIS Domain from NATO structure or NATO nations need to apply and to provide valid official e-mail addresses. Access will be granted for three years period or estimated end of tour (EOT) date.</a:t>
            </a:r>
            <a:endParaRPr lang="en-GB" dirty="0"/>
          </a:p>
        </p:txBody>
      </p:sp>
      <p:sp>
        <p:nvSpPr>
          <p:cNvPr id="4" name="Slide Number Placeholder 3"/>
          <p:cNvSpPr>
            <a:spLocks noGrp="1"/>
          </p:cNvSpPr>
          <p:nvPr>
            <p:ph type="sldNum" sz="quarter" idx="10"/>
          </p:nvPr>
        </p:nvSpPr>
        <p:spPr/>
        <p:txBody>
          <a:bodyPr/>
          <a:lstStyle/>
          <a:p>
            <a:pPr>
              <a:defRPr/>
            </a:pPr>
            <a:fld id="{C2DC5DDB-3590-4F2D-A270-87F22E937D8A}" type="slidenum">
              <a:rPr lang="en-GB" smtClean="0"/>
              <a:pPr>
                <a:defRPr/>
              </a:pPr>
              <a:t>8</a:t>
            </a:fld>
            <a:endParaRPr lang="en-GB"/>
          </a:p>
        </p:txBody>
      </p:sp>
    </p:spTree>
    <p:extLst>
      <p:ext uri="{BB962C8B-B14F-4D97-AF65-F5344CB8AC3E}">
        <p14:creationId xmlns:p14="http://schemas.microsoft.com/office/powerpoint/2010/main" val="9449725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defTabSz="869416" eaLnBrk="0" hangingPunct="0">
              <a:spcBef>
                <a:spcPct val="30000"/>
              </a:spcBef>
              <a:defRPr sz="1200">
                <a:solidFill>
                  <a:schemeClr val="tx1"/>
                </a:solidFill>
                <a:latin typeface="Calibri" pitchFamily="34" charset="0"/>
                <a:ea typeface="MS PGothic" pitchFamily="34" charset="-128"/>
              </a:defRPr>
            </a:lvl1pPr>
            <a:lvl2pPr marL="738450" indent="-284019" defTabSz="869416" eaLnBrk="0" hangingPunct="0">
              <a:spcBef>
                <a:spcPct val="30000"/>
              </a:spcBef>
              <a:defRPr sz="1200">
                <a:solidFill>
                  <a:schemeClr val="tx1"/>
                </a:solidFill>
                <a:latin typeface="Calibri" pitchFamily="34" charset="0"/>
                <a:ea typeface="MS PGothic" pitchFamily="34" charset="-128"/>
              </a:defRPr>
            </a:lvl2pPr>
            <a:lvl3pPr marL="1136078" indent="-227216" defTabSz="869416" eaLnBrk="0" hangingPunct="0">
              <a:spcBef>
                <a:spcPct val="30000"/>
              </a:spcBef>
              <a:defRPr sz="1200">
                <a:solidFill>
                  <a:schemeClr val="tx1"/>
                </a:solidFill>
                <a:latin typeface="Calibri" pitchFamily="34" charset="0"/>
                <a:ea typeface="MS PGothic" pitchFamily="34" charset="-128"/>
              </a:defRPr>
            </a:lvl3pPr>
            <a:lvl4pPr marL="1590508" indent="-227216" defTabSz="869416" eaLnBrk="0" hangingPunct="0">
              <a:spcBef>
                <a:spcPct val="30000"/>
              </a:spcBef>
              <a:defRPr sz="1200">
                <a:solidFill>
                  <a:schemeClr val="tx1"/>
                </a:solidFill>
                <a:latin typeface="Calibri" pitchFamily="34" charset="0"/>
                <a:ea typeface="MS PGothic" pitchFamily="34" charset="-128"/>
              </a:defRPr>
            </a:lvl4pPr>
            <a:lvl5pPr marL="2044939" indent="-227216" defTabSz="869416" eaLnBrk="0" hangingPunct="0">
              <a:spcBef>
                <a:spcPct val="30000"/>
              </a:spcBef>
              <a:defRPr sz="1200">
                <a:solidFill>
                  <a:schemeClr val="tx1"/>
                </a:solidFill>
                <a:latin typeface="Calibri" pitchFamily="34" charset="0"/>
                <a:ea typeface="MS PGothic" pitchFamily="34" charset="-128"/>
              </a:defRPr>
            </a:lvl5pPr>
            <a:lvl6pPr marL="2499370" indent="-227216" defTabSz="869416"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53801" indent="-227216" defTabSz="869416"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08232" indent="-227216" defTabSz="869416"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62663" indent="-227216" defTabSz="869416"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0077C27F-A8E9-4264-93FA-E7C05082EF51}" type="slidenum">
              <a:rPr lang="en-US" altLang="en-US" sz="1100"/>
              <a:pPr eaLnBrk="1" hangingPunct="1">
                <a:spcBef>
                  <a:spcPct val="0"/>
                </a:spcBef>
              </a:pPr>
              <a:t>9</a:t>
            </a:fld>
            <a:endParaRPr lang="en-US" altLang="en-US" sz="1100"/>
          </a:p>
        </p:txBody>
      </p:sp>
      <p:sp>
        <p:nvSpPr>
          <p:cNvPr id="512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4" name="Rectangle 3"/>
          <p:cNvSpPr>
            <a:spLocks noGrp="1" noChangeArrowheads="1"/>
          </p:cNvSpPr>
          <p:nvPr>
            <p:ph type="body" idx="1"/>
          </p:nvPr>
        </p:nvSpPr>
        <p:spPr>
          <a:noFill/>
        </p:spPr>
        <p:txBody>
          <a:bodyPr>
            <a:normAutofit/>
          </a:bodyPr>
          <a:lstStyle/>
          <a:p>
            <a:pPr>
              <a:defRPr/>
            </a:pPr>
            <a:r>
              <a:rPr lang="en-US" dirty="0" smtClean="0">
                <a:solidFill>
                  <a:srgbClr val="002060"/>
                </a:solidFill>
                <a:latin typeface="Arial"/>
                <a:ea typeface="MS PGothic" pitchFamily="34" charset="-128"/>
                <a:cs typeface="Arial"/>
              </a:rPr>
              <a:t>I </a:t>
            </a:r>
            <a:r>
              <a:rPr lang="en-US" dirty="0">
                <a:solidFill>
                  <a:srgbClr val="002060"/>
                </a:solidFill>
                <a:latin typeface="Arial"/>
                <a:ea typeface="MS PGothic" pitchFamily="34" charset="-128"/>
                <a:cs typeface="Arial"/>
              </a:rPr>
              <a:t>would like to present 2 specific functionalities/features available on the NS only.</a:t>
            </a:r>
          </a:p>
          <a:p>
            <a:pPr>
              <a:defRPr/>
            </a:pPr>
            <a:endParaRPr lang="en-US" dirty="0">
              <a:solidFill>
                <a:srgbClr val="002060"/>
              </a:solidFill>
              <a:latin typeface="Arial"/>
              <a:ea typeface="MS PGothic" pitchFamily="34" charset="-128"/>
              <a:cs typeface="Arial"/>
            </a:endParaRPr>
          </a:p>
          <a:p>
            <a:pPr>
              <a:defRPr/>
            </a:pPr>
            <a:r>
              <a:rPr lang="en-US" dirty="0" smtClean="0">
                <a:solidFill>
                  <a:srgbClr val="002060"/>
                </a:solidFill>
                <a:latin typeface="Arial"/>
                <a:ea typeface="MS PGothic" pitchFamily="34" charset="-128"/>
                <a:cs typeface="Arial"/>
              </a:rPr>
              <a:t>The</a:t>
            </a:r>
            <a:r>
              <a:rPr lang="en-US" baseline="0" dirty="0" smtClean="0">
                <a:solidFill>
                  <a:srgbClr val="002060"/>
                </a:solidFill>
                <a:latin typeface="Arial"/>
                <a:ea typeface="MS PGothic" pitchFamily="34" charset="-128"/>
                <a:cs typeface="Arial"/>
              </a:rPr>
              <a:t> f</a:t>
            </a:r>
            <a:r>
              <a:rPr lang="en-US" dirty="0" smtClean="0">
                <a:solidFill>
                  <a:srgbClr val="002060"/>
                </a:solidFill>
                <a:latin typeface="Arial"/>
                <a:ea typeface="MS PGothic" pitchFamily="34" charset="-128"/>
                <a:cs typeface="Arial"/>
              </a:rPr>
              <a:t>irst </a:t>
            </a:r>
            <a:r>
              <a:rPr lang="en-US" dirty="0">
                <a:solidFill>
                  <a:srgbClr val="002060"/>
                </a:solidFill>
                <a:latin typeface="Arial"/>
                <a:ea typeface="MS PGothic" pitchFamily="34" charset="-128"/>
                <a:cs typeface="Arial"/>
              </a:rPr>
              <a:t>one is NATO LL Staffing Area.</a:t>
            </a:r>
          </a:p>
          <a:p>
            <a:pPr>
              <a:defRPr/>
            </a:pPr>
            <a:r>
              <a:rPr lang="en-US" dirty="0">
                <a:solidFill>
                  <a:srgbClr val="002060"/>
                </a:solidFill>
                <a:latin typeface="Arial"/>
                <a:ea typeface="MS PGothic" pitchFamily="34" charset="-128"/>
                <a:cs typeface="Arial"/>
              </a:rPr>
              <a:t>This is the management tool, embedded in the NLLP, used  by the NCS mainly for processes at Strategic/Operational level for staffing and tracking Observations and Lessons Identified of NATO interest through the LL Process (Bi-SCD 80-06). </a:t>
            </a:r>
          </a:p>
          <a:p>
            <a:pPr>
              <a:defRPr/>
            </a:pPr>
            <a:r>
              <a:rPr lang="en-US" dirty="0">
                <a:solidFill>
                  <a:srgbClr val="002060"/>
                </a:solidFill>
                <a:latin typeface="Arial"/>
                <a:ea typeface="MS PGothic" pitchFamily="34" charset="-128"/>
                <a:cs typeface="Arial"/>
              </a:rPr>
              <a:t>It helps staff among different commands/org/offices/HQs to monitor the LL process. After an info is created as an observation or Lessons Identified and progresses to a Lessons Learned. (or archived)</a:t>
            </a:r>
          </a:p>
          <a:p>
            <a:pPr>
              <a:defRPr/>
            </a:pPr>
            <a:endParaRPr lang="en-US" dirty="0">
              <a:solidFill>
                <a:srgbClr val="002060"/>
              </a:solidFill>
              <a:latin typeface="Arial"/>
              <a:ea typeface="MS PGothic" pitchFamily="34" charset="-128"/>
              <a:cs typeface="Arial"/>
            </a:endParaRPr>
          </a:p>
        </p:txBody>
      </p:sp>
    </p:spTree>
    <p:extLst>
      <p:ext uri="{BB962C8B-B14F-4D97-AF65-F5344CB8AC3E}">
        <p14:creationId xmlns:p14="http://schemas.microsoft.com/office/powerpoint/2010/main" val="9230986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8950">
              <a:defRPr/>
            </a:pPr>
            <a:r>
              <a:rPr lang="en-GB" dirty="0" smtClean="0"/>
              <a:t>The second function of </a:t>
            </a:r>
            <a:r>
              <a:rPr lang="en-GB" baseline="0" dirty="0" smtClean="0"/>
              <a:t>NLLP </a:t>
            </a:r>
            <a:r>
              <a:rPr lang="en-GB" baseline="0" dirty="0" smtClean="0"/>
              <a:t>on NS Network, </a:t>
            </a:r>
            <a:r>
              <a:rPr lang="en-GB" baseline="0" dirty="0" smtClean="0"/>
              <a:t>is the </a:t>
            </a:r>
            <a:r>
              <a:rPr lang="en-GB" dirty="0" smtClean="0"/>
              <a:t>NATO </a:t>
            </a:r>
            <a:r>
              <a:rPr lang="en-GB" dirty="0" smtClean="0"/>
              <a:t>EXTRA Portal: </a:t>
            </a:r>
          </a:p>
          <a:p>
            <a:pPr defTabSz="918950">
              <a:defRPr/>
            </a:pPr>
            <a:r>
              <a:rPr lang="en-GB" dirty="0" smtClean="0"/>
              <a:t>This is a NATO wide tool, available only on NATO Secret Network and is dedicated to Exercise, Training, Reporting and Analysis Community. </a:t>
            </a:r>
          </a:p>
          <a:p>
            <a:pPr defTabSz="918950">
              <a:defRPr/>
            </a:pPr>
            <a:r>
              <a:rPr lang="en-GB" dirty="0" smtClean="0">
                <a:solidFill>
                  <a:schemeClr val="tx1"/>
                </a:solidFill>
              </a:rPr>
              <a:t>Here you</a:t>
            </a:r>
            <a:r>
              <a:rPr lang="en-GB" baseline="0" dirty="0" smtClean="0">
                <a:solidFill>
                  <a:schemeClr val="tx1"/>
                </a:solidFill>
              </a:rPr>
              <a:t> have </a:t>
            </a:r>
            <a:r>
              <a:rPr lang="en-GB" dirty="0" smtClean="0">
                <a:solidFill>
                  <a:schemeClr val="tx1"/>
                </a:solidFill>
              </a:rPr>
              <a:t>available all the documents from 2013 and ongoing NATO level exercises.</a:t>
            </a:r>
            <a:r>
              <a:rPr lang="en-GB" baseline="0" dirty="0" smtClean="0">
                <a:solidFill>
                  <a:schemeClr val="tx1"/>
                </a:solidFill>
              </a:rPr>
              <a:t> </a:t>
            </a:r>
          </a:p>
          <a:p>
            <a:pPr defTabSz="918950">
              <a:defRPr/>
            </a:pPr>
            <a:r>
              <a:rPr lang="en-GB" baseline="0" dirty="0" smtClean="0"/>
              <a:t>The EXTRA portal contains also links, calendar, POC information and key document.</a:t>
            </a:r>
          </a:p>
          <a:p>
            <a:pPr defTabSz="918950">
              <a:defRPr/>
            </a:pPr>
            <a:endParaRPr lang="en-GB" dirty="0" smtClean="0"/>
          </a:p>
          <a:p>
            <a:pPr lvl="0"/>
            <a:r>
              <a:rPr lang="en-GB" baseline="0" dirty="0" smtClean="0"/>
              <a:t>The administration was recently transferred to HQ SACT </a:t>
            </a:r>
            <a:r>
              <a:rPr lang="en-GB" dirty="0"/>
              <a:t>Joint Force Trainer (JFT) while the JALLC is still responsible for the technical management.</a:t>
            </a:r>
          </a:p>
        </p:txBody>
      </p:sp>
      <p:sp>
        <p:nvSpPr>
          <p:cNvPr id="4" name="Slide Number Placeholder 3"/>
          <p:cNvSpPr>
            <a:spLocks noGrp="1"/>
          </p:cNvSpPr>
          <p:nvPr>
            <p:ph type="sldNum" sz="quarter" idx="10"/>
          </p:nvPr>
        </p:nvSpPr>
        <p:spPr/>
        <p:txBody>
          <a:bodyPr/>
          <a:lstStyle/>
          <a:p>
            <a:pPr>
              <a:defRPr/>
            </a:pPr>
            <a:fld id="{7ACBA079-5F30-473E-A621-FF849F3B60C9}" type="slidenum">
              <a:rPr lang="en-GB" smtClean="0"/>
              <a:pPr>
                <a:defRPr/>
              </a:pPr>
              <a:t>12</a:t>
            </a:fld>
            <a:endParaRPr lang="en-GB" dirty="0"/>
          </a:p>
        </p:txBody>
      </p:sp>
    </p:spTree>
    <p:extLst>
      <p:ext uri="{BB962C8B-B14F-4D97-AF65-F5344CB8AC3E}">
        <p14:creationId xmlns:p14="http://schemas.microsoft.com/office/powerpoint/2010/main" val="6357892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7"/>
          <p:cNvSpPr>
            <a:spLocks noChangeShapeType="1"/>
          </p:cNvSpPr>
          <p:nvPr userDrawn="1"/>
        </p:nvSpPr>
        <p:spPr bwMode="auto">
          <a:xfrm>
            <a:off x="-36512" y="6400800"/>
            <a:ext cx="9289032" cy="0"/>
          </a:xfrm>
          <a:prstGeom prst="line">
            <a:avLst/>
          </a:prstGeom>
          <a:noFill/>
          <a:ln w="38100">
            <a:solidFill>
              <a:srgbClr val="339933"/>
            </a:solidFill>
            <a:round/>
            <a:headEnd/>
            <a:tailEnd/>
          </a:ln>
          <a:effectLst/>
        </p:spPr>
        <p:txBody>
          <a:bodyPr/>
          <a:lstStyle/>
          <a:p>
            <a:pPr>
              <a:defRPr/>
            </a:pPr>
            <a:endParaRPr lang="en-GB" dirty="0">
              <a:effectLst/>
            </a:endParaRPr>
          </a:p>
        </p:txBody>
      </p:sp>
      <p:sp>
        <p:nvSpPr>
          <p:cNvPr id="5" name="Rectangle 30"/>
          <p:cNvSpPr>
            <a:spLocks noChangeArrowheads="1"/>
          </p:cNvSpPr>
          <p:nvPr userDrawn="1"/>
        </p:nvSpPr>
        <p:spPr bwMode="auto">
          <a:xfrm>
            <a:off x="1908175" y="1557338"/>
            <a:ext cx="71438" cy="1439862"/>
          </a:xfrm>
          <a:prstGeom prst="rect">
            <a:avLst/>
          </a:prstGeom>
          <a:solidFill>
            <a:schemeClr val="bg1"/>
          </a:solidFill>
          <a:ln w="9525">
            <a:noFill/>
            <a:miter lim="800000"/>
            <a:headEnd/>
            <a:tailEnd/>
          </a:ln>
          <a:effectLst/>
        </p:spPr>
        <p:txBody>
          <a:bodyPr wrap="none" anchor="ctr"/>
          <a:lstStyle/>
          <a:p>
            <a:pPr>
              <a:defRPr/>
            </a:pPr>
            <a:endParaRPr lang="en-GB" dirty="0">
              <a:effectLst>
                <a:outerShdw blurRad="38100" dist="38100" dir="2700000" algn="tl">
                  <a:srgbClr val="000000">
                    <a:alpha val="43137"/>
                  </a:srgbClr>
                </a:outerShdw>
              </a:effectLst>
            </a:endParaRPr>
          </a:p>
        </p:txBody>
      </p:sp>
      <p:sp>
        <p:nvSpPr>
          <p:cNvPr id="6" name="Line 37"/>
          <p:cNvSpPr>
            <a:spLocks noChangeShapeType="1"/>
          </p:cNvSpPr>
          <p:nvPr userDrawn="1"/>
        </p:nvSpPr>
        <p:spPr bwMode="auto">
          <a:xfrm>
            <a:off x="-8022" y="1463675"/>
            <a:ext cx="9152022" cy="0"/>
          </a:xfrm>
          <a:prstGeom prst="line">
            <a:avLst/>
          </a:prstGeom>
          <a:noFill/>
          <a:ln w="38100">
            <a:solidFill>
              <a:srgbClr val="339933"/>
            </a:solidFill>
            <a:round/>
            <a:headEnd/>
            <a:tailEnd/>
          </a:ln>
          <a:effectLst/>
        </p:spPr>
        <p:txBody>
          <a:bodyPr/>
          <a:lstStyle/>
          <a:p>
            <a:pPr>
              <a:defRPr/>
            </a:pPr>
            <a:endParaRPr lang="en-GB" dirty="0">
              <a:effectLst>
                <a:outerShdw blurRad="38100" dist="38100" dir="2700000" algn="tl">
                  <a:srgbClr val="000000">
                    <a:alpha val="43137"/>
                  </a:srgbClr>
                </a:outerShdw>
              </a:effectLst>
            </a:endParaRPr>
          </a:p>
        </p:txBody>
      </p:sp>
      <p:pic>
        <p:nvPicPr>
          <p:cNvPr id="7" name="Picture 39" descr="NATO Amblem"/>
          <p:cNvPicPr>
            <a:picLocks noChangeAspect="1" noChangeArrowheads="1"/>
          </p:cNvPicPr>
          <p:nvPr userDrawn="1"/>
        </p:nvPicPr>
        <p:blipFill>
          <a:blip r:embed="rId2"/>
          <a:srcRect/>
          <a:stretch>
            <a:fillRect/>
          </a:stretch>
        </p:blipFill>
        <p:spPr bwMode="auto">
          <a:xfrm>
            <a:off x="166688" y="100013"/>
            <a:ext cx="657225" cy="1312862"/>
          </a:xfrm>
          <a:prstGeom prst="rect">
            <a:avLst/>
          </a:prstGeom>
          <a:noFill/>
          <a:ln w="9525">
            <a:noFill/>
            <a:miter lim="800000"/>
            <a:headEnd/>
            <a:tailEnd/>
          </a:ln>
        </p:spPr>
      </p:pic>
      <p:sp>
        <p:nvSpPr>
          <p:cNvPr id="27650" name="Rectangle 2"/>
          <p:cNvSpPr>
            <a:spLocks noGrp="1" noChangeArrowheads="1"/>
          </p:cNvSpPr>
          <p:nvPr>
            <p:ph type="subTitle" idx="1"/>
          </p:nvPr>
        </p:nvSpPr>
        <p:spPr>
          <a:xfrm>
            <a:off x="228600" y="4445000"/>
            <a:ext cx="8686800" cy="1752600"/>
          </a:xfrm>
        </p:spPr>
        <p:txBody>
          <a:bodyPr anchor="b"/>
          <a:lstStyle>
            <a:lvl1pPr marL="0" indent="0" algn="r">
              <a:buFontTx/>
              <a:buNone/>
              <a:defRPr sz="2000"/>
            </a:lvl1pPr>
          </a:lstStyle>
          <a:p>
            <a:endParaRPr lang="en-US"/>
          </a:p>
        </p:txBody>
      </p:sp>
      <p:sp>
        <p:nvSpPr>
          <p:cNvPr id="27658" name="Rectangle 10"/>
          <p:cNvSpPr>
            <a:spLocks noGrp="1" noChangeArrowheads="1"/>
          </p:cNvSpPr>
          <p:nvPr>
            <p:ph type="ctrTitle"/>
          </p:nvPr>
        </p:nvSpPr>
        <p:spPr>
          <a:xfrm>
            <a:off x="228600" y="2349500"/>
            <a:ext cx="8686800" cy="1143000"/>
          </a:xfrm>
          <a:prstGeom prst="rect">
            <a:avLst/>
          </a:prstGeom>
        </p:spPr>
        <p:txBody>
          <a:bodyPr anchorCtr="1"/>
          <a:lstStyle>
            <a:lvl1pPr>
              <a:defRPr sz="6000">
                <a:solidFill>
                  <a:srgbClr val="000000"/>
                </a:solidFill>
              </a:defRPr>
            </a:lvl1pPr>
          </a:lstStyle>
          <a:p>
            <a:r>
              <a:rPr lang="en-US" dirty="0"/>
              <a:t>TITLE</a:t>
            </a:r>
          </a:p>
        </p:txBody>
      </p:sp>
      <p:pic>
        <p:nvPicPr>
          <p:cNvPr id="10" name="Picture 9" descr="LANDCOM%20Patch.png"/>
          <p:cNvPicPr>
            <a:picLocks noChangeAspect="1"/>
          </p:cNvPicPr>
          <p:nvPr userDrawn="1"/>
        </p:nvPicPr>
        <p:blipFill>
          <a:blip r:embed="rId3"/>
          <a:stretch>
            <a:fillRect/>
          </a:stretch>
        </p:blipFill>
        <p:spPr>
          <a:xfrm>
            <a:off x="8130625" y="114373"/>
            <a:ext cx="950819" cy="1281044"/>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900113" y="228600"/>
            <a:ext cx="7128271" cy="11430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6"/>
          <p:cNvSpPr>
            <a:spLocks noGrp="1" noChangeArrowheads="1"/>
          </p:cNvSpPr>
          <p:nvPr>
            <p:ph type="sldNum" sz="quarter" idx="11"/>
          </p:nvPr>
        </p:nvSpPr>
        <p:spPr/>
        <p:txBody>
          <a:bodyPr/>
          <a:lstStyle>
            <a:lvl1pPr>
              <a:defRPr/>
            </a:lvl1pPr>
          </a:lstStyle>
          <a:p>
            <a:pPr>
              <a:defRPr/>
            </a:pPr>
            <a:fld id="{8453732D-0BBF-4CF8-83A7-88C324023F27}" type="slidenum">
              <a:rPr lang="en-GB"/>
              <a:pPr>
                <a:defRPr/>
              </a:pPr>
              <a:t>‹#›</a:t>
            </a:fld>
            <a:endParaRPr lang="en-GB"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228600"/>
            <a:ext cx="2171700" cy="6019800"/>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228600" y="228600"/>
            <a:ext cx="6362700"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6"/>
          <p:cNvSpPr>
            <a:spLocks noGrp="1" noChangeArrowheads="1"/>
          </p:cNvSpPr>
          <p:nvPr>
            <p:ph type="sldNum" sz="quarter" idx="11"/>
          </p:nvPr>
        </p:nvSpPr>
        <p:spPr/>
        <p:txBody>
          <a:bodyPr/>
          <a:lstStyle>
            <a:lvl1pPr>
              <a:defRPr/>
            </a:lvl1pPr>
          </a:lstStyle>
          <a:p>
            <a:pPr>
              <a:defRPr/>
            </a:pPr>
            <a:fld id="{6ECE69C3-93A2-40E1-9BDF-6DDE60C6BC06}" type="slidenum">
              <a:rPr lang="en-GB"/>
              <a:pPr>
                <a:defRPr/>
              </a:pPr>
              <a:t>‹#›</a:t>
            </a:fld>
            <a:endParaRPr lang="en-GB"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00113" y="228600"/>
            <a:ext cx="7128271"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Rectangle 6"/>
          <p:cNvSpPr>
            <a:spLocks noGrp="1" noChangeArrowheads="1"/>
          </p:cNvSpPr>
          <p:nvPr>
            <p:ph type="sldNum" sz="quarter" idx="11"/>
          </p:nvPr>
        </p:nvSpPr>
        <p:spPr/>
        <p:txBody>
          <a:bodyPr/>
          <a:lstStyle>
            <a:lvl1pPr>
              <a:defRPr/>
            </a:lvl1pPr>
          </a:lstStyle>
          <a:p>
            <a:pPr>
              <a:defRPr/>
            </a:pPr>
            <a:fld id="{C3DF2002-3FBB-4889-8F56-DB703F766665}" type="slidenum">
              <a:rPr lang="en-GB"/>
              <a:pPr>
                <a:defRPr/>
              </a:pPr>
              <a:t>‹#›</a:t>
            </a:fld>
            <a:endParaRPr lang="en-GB"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Rectangle 6"/>
          <p:cNvSpPr>
            <a:spLocks noGrp="1" noChangeArrowheads="1"/>
          </p:cNvSpPr>
          <p:nvPr>
            <p:ph type="sldNum" sz="quarter" idx="11"/>
          </p:nvPr>
        </p:nvSpPr>
        <p:spPr/>
        <p:txBody>
          <a:bodyPr/>
          <a:lstStyle>
            <a:lvl1pPr>
              <a:defRPr/>
            </a:lvl1pPr>
          </a:lstStyle>
          <a:p>
            <a:pPr>
              <a:defRPr/>
            </a:pPr>
            <a:fld id="{E5A8BAE5-7CD8-4BC1-BB62-9241FD269E9E}" type="slidenum">
              <a:rPr lang="en-GB"/>
              <a:pPr>
                <a:defRPr/>
              </a:pPr>
              <a:t>‹#›</a:t>
            </a:fld>
            <a:endParaRPr lang="en-GB"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00113" y="228600"/>
            <a:ext cx="7128271"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228600" y="1752600"/>
            <a:ext cx="42672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752600"/>
            <a:ext cx="42672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6"/>
          <p:cNvSpPr>
            <a:spLocks noGrp="1" noChangeArrowheads="1"/>
          </p:cNvSpPr>
          <p:nvPr>
            <p:ph type="sldNum" sz="quarter" idx="11"/>
          </p:nvPr>
        </p:nvSpPr>
        <p:spPr/>
        <p:txBody>
          <a:bodyPr/>
          <a:lstStyle>
            <a:lvl1pPr>
              <a:defRPr/>
            </a:lvl1pPr>
          </a:lstStyle>
          <a:p>
            <a:pPr>
              <a:defRPr/>
            </a:pPr>
            <a:fld id="{7738FC7D-5702-4177-A5DB-2599FEB2B00D}" type="slidenum">
              <a:rPr lang="en-GB"/>
              <a:pPr>
                <a:defRPr/>
              </a:pPr>
              <a:t>‹#›</a:t>
            </a:fld>
            <a:endParaRPr lang="en-GB"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Rectangle 6"/>
          <p:cNvSpPr>
            <a:spLocks noGrp="1" noChangeArrowheads="1"/>
          </p:cNvSpPr>
          <p:nvPr>
            <p:ph type="sldNum" sz="quarter" idx="11"/>
          </p:nvPr>
        </p:nvSpPr>
        <p:spPr/>
        <p:txBody>
          <a:bodyPr/>
          <a:lstStyle>
            <a:lvl1pPr>
              <a:defRPr/>
            </a:lvl1pPr>
          </a:lstStyle>
          <a:p>
            <a:pPr>
              <a:defRPr/>
            </a:pPr>
            <a:fld id="{41EAA7EA-7408-42A1-9F01-561C14DBF16E}" type="slidenum">
              <a:rPr lang="en-GB"/>
              <a:pPr>
                <a:defRPr/>
              </a:pPr>
              <a:t>‹#›</a:t>
            </a:fld>
            <a:endParaRPr lang="en-GB"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00113" y="228600"/>
            <a:ext cx="7128271" cy="1143000"/>
          </a:xfrm>
          <a:prstGeom prst="rect">
            <a:avLst/>
          </a:prstGeom>
        </p:spPr>
        <p:txBody>
          <a:bodyPr/>
          <a:lstStyle/>
          <a:p>
            <a:r>
              <a:rPr lang="en-US" smtClean="0"/>
              <a:t>Click to edit Master title style</a:t>
            </a:r>
            <a:endParaRPr lang="en-GB"/>
          </a:p>
        </p:txBody>
      </p:sp>
      <p:sp>
        <p:nvSpPr>
          <p:cNvPr id="4" name="Rectangle 6"/>
          <p:cNvSpPr>
            <a:spLocks noGrp="1" noChangeArrowheads="1"/>
          </p:cNvSpPr>
          <p:nvPr>
            <p:ph type="sldNum" sz="quarter" idx="11"/>
          </p:nvPr>
        </p:nvSpPr>
        <p:spPr/>
        <p:txBody>
          <a:bodyPr/>
          <a:lstStyle>
            <a:lvl1pPr>
              <a:defRPr/>
            </a:lvl1pPr>
          </a:lstStyle>
          <a:p>
            <a:pPr>
              <a:defRPr/>
            </a:pPr>
            <a:fld id="{4D373752-D272-4C2A-A93D-599721A693EF}" type="slidenum">
              <a:rPr lang="en-GB"/>
              <a:pPr>
                <a:defRPr/>
              </a:pPr>
              <a:t>‹#›</a:t>
            </a:fld>
            <a:endParaRPr lang="en-GB"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p:txBody>
          <a:bodyPr/>
          <a:lstStyle>
            <a:lvl1pPr>
              <a:defRPr/>
            </a:lvl1pPr>
          </a:lstStyle>
          <a:p>
            <a:pPr>
              <a:defRPr/>
            </a:pPr>
            <a:fld id="{F7E77501-B122-46B1-81BF-6E92A37A9187}" type="slidenum">
              <a:rPr lang="en-GB"/>
              <a:pPr>
                <a:defRPr/>
              </a:pPr>
              <a:t>‹#›</a:t>
            </a:fld>
            <a:endParaRPr lang="en-GB"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6"/>
          <p:cNvSpPr>
            <a:spLocks noGrp="1" noChangeArrowheads="1"/>
          </p:cNvSpPr>
          <p:nvPr>
            <p:ph type="sldNum" sz="quarter" idx="11"/>
          </p:nvPr>
        </p:nvSpPr>
        <p:spPr/>
        <p:txBody>
          <a:bodyPr/>
          <a:lstStyle>
            <a:lvl1pPr>
              <a:defRPr/>
            </a:lvl1pPr>
          </a:lstStyle>
          <a:p>
            <a:pPr>
              <a:defRPr/>
            </a:pPr>
            <a:fld id="{9F2190DE-88FC-4139-9F21-DCD203F811D7}" type="slidenum">
              <a:rPr lang="en-GB"/>
              <a:pPr>
                <a:defRPr/>
              </a:pPr>
              <a:t>‹#›</a:t>
            </a:fld>
            <a:endParaRPr lang="en-GB"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6"/>
          <p:cNvSpPr>
            <a:spLocks noGrp="1" noChangeArrowheads="1"/>
          </p:cNvSpPr>
          <p:nvPr>
            <p:ph type="sldNum" sz="quarter" idx="11"/>
          </p:nvPr>
        </p:nvSpPr>
        <p:spPr/>
        <p:txBody>
          <a:bodyPr/>
          <a:lstStyle>
            <a:lvl1pPr>
              <a:defRPr/>
            </a:lvl1pPr>
          </a:lstStyle>
          <a:p>
            <a:pPr>
              <a:defRPr/>
            </a:pPr>
            <a:fld id="{90EA62D0-309F-4BB5-B3CF-DA484DD80AC4}" type="slidenum">
              <a:rPr lang="en-GB"/>
              <a:pPr>
                <a:defRPr/>
              </a:pPr>
              <a:t>‹#›</a:t>
            </a:fld>
            <a:endParaRPr lang="en-GB"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0" name="Rectangle 6"/>
          <p:cNvSpPr>
            <a:spLocks noGrp="1" noChangeArrowheads="1"/>
          </p:cNvSpPr>
          <p:nvPr>
            <p:ph type="sldNum" sz="quarter" idx="4"/>
          </p:nvPr>
        </p:nvSpPr>
        <p:spPr bwMode="auto">
          <a:xfrm>
            <a:off x="7239000" y="6400800"/>
            <a:ext cx="1905000"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1200" smtClean="0">
                <a:solidFill>
                  <a:srgbClr val="000000"/>
                </a:solidFill>
                <a:effectLst/>
              </a:defRPr>
            </a:lvl1pPr>
          </a:lstStyle>
          <a:p>
            <a:pPr>
              <a:defRPr/>
            </a:pPr>
            <a:fld id="{6E02A3FC-B511-454D-B9F1-A7452134A407}" type="slidenum">
              <a:rPr lang="en-GB"/>
              <a:pPr>
                <a:defRPr/>
              </a:pPr>
              <a:t>‹#›</a:t>
            </a:fld>
            <a:endParaRPr lang="en-GB" dirty="0"/>
          </a:p>
        </p:txBody>
      </p:sp>
      <p:sp>
        <p:nvSpPr>
          <p:cNvPr id="1035" name="Line 11"/>
          <p:cNvSpPr>
            <a:spLocks noChangeShapeType="1"/>
          </p:cNvSpPr>
          <p:nvPr userDrawn="1"/>
        </p:nvSpPr>
        <p:spPr bwMode="auto">
          <a:xfrm>
            <a:off x="-16042" y="6429454"/>
            <a:ext cx="9180512" cy="0"/>
          </a:xfrm>
          <a:prstGeom prst="line">
            <a:avLst/>
          </a:prstGeom>
          <a:noFill/>
          <a:ln w="38100">
            <a:solidFill>
              <a:srgbClr val="339933"/>
            </a:solidFill>
            <a:round/>
            <a:headEnd/>
            <a:tailEnd/>
          </a:ln>
          <a:effectLst/>
        </p:spPr>
        <p:txBody>
          <a:bodyPr/>
          <a:lstStyle/>
          <a:p>
            <a:pPr>
              <a:defRPr/>
            </a:pPr>
            <a:endParaRPr lang="en-GB" dirty="0">
              <a:effectLst>
                <a:outerShdw blurRad="38100" dist="38100" dir="2700000" algn="tl">
                  <a:srgbClr val="000000">
                    <a:alpha val="43137"/>
                  </a:srgbClr>
                </a:outerShdw>
              </a:effectLst>
            </a:endParaRPr>
          </a:p>
        </p:txBody>
      </p:sp>
      <p:sp>
        <p:nvSpPr>
          <p:cNvPr id="1041" name="Rectangle 17"/>
          <p:cNvSpPr>
            <a:spLocks noChangeArrowheads="1"/>
          </p:cNvSpPr>
          <p:nvPr/>
        </p:nvSpPr>
        <p:spPr bwMode="auto">
          <a:xfrm>
            <a:off x="3124200" y="9525"/>
            <a:ext cx="2895600" cy="457200"/>
          </a:xfrm>
          <a:prstGeom prst="rect">
            <a:avLst/>
          </a:prstGeom>
          <a:noFill/>
          <a:ln w="9525">
            <a:noFill/>
            <a:miter lim="800000"/>
            <a:headEnd/>
            <a:tailEnd/>
          </a:ln>
          <a:effectLst/>
        </p:spPr>
        <p:txBody>
          <a:bodyPr/>
          <a:lstStyle/>
          <a:p>
            <a:pPr algn="ctr">
              <a:defRPr/>
            </a:pPr>
            <a:endParaRPr lang="en-US" sz="1200" dirty="0"/>
          </a:p>
        </p:txBody>
      </p:sp>
      <p:sp>
        <p:nvSpPr>
          <p:cNvPr id="1044" name="Text Box 20"/>
          <p:cNvSpPr txBox="1">
            <a:spLocks noChangeArrowheads="1"/>
          </p:cNvSpPr>
          <p:nvPr userDrawn="1"/>
        </p:nvSpPr>
        <p:spPr bwMode="auto">
          <a:xfrm>
            <a:off x="3124200" y="76200"/>
            <a:ext cx="2971800" cy="274638"/>
          </a:xfrm>
          <a:prstGeom prst="rect">
            <a:avLst/>
          </a:prstGeom>
          <a:noFill/>
          <a:ln w="9525">
            <a:noFill/>
            <a:miter lim="800000"/>
            <a:headEnd/>
            <a:tailEnd/>
          </a:ln>
          <a:effectLst/>
        </p:spPr>
        <p:txBody>
          <a:bodyPr>
            <a:spAutoFit/>
          </a:bodyPr>
          <a:lstStyle/>
          <a:p>
            <a:pPr algn="ctr">
              <a:spcBef>
                <a:spcPct val="50000"/>
              </a:spcBef>
              <a:defRPr/>
            </a:pPr>
            <a:endParaRPr lang="en-US" sz="1200" dirty="0">
              <a:solidFill>
                <a:srgbClr val="006699"/>
              </a:solidFill>
            </a:endParaRPr>
          </a:p>
        </p:txBody>
      </p:sp>
      <p:sp>
        <p:nvSpPr>
          <p:cNvPr id="1046" name="Text Box 22"/>
          <p:cNvSpPr txBox="1">
            <a:spLocks noChangeArrowheads="1"/>
          </p:cNvSpPr>
          <p:nvPr userDrawn="1"/>
        </p:nvSpPr>
        <p:spPr bwMode="auto">
          <a:xfrm>
            <a:off x="0" y="12700"/>
            <a:ext cx="9144000" cy="274638"/>
          </a:xfrm>
          <a:prstGeom prst="rect">
            <a:avLst/>
          </a:prstGeom>
          <a:noFill/>
          <a:ln w="9525">
            <a:noFill/>
            <a:miter lim="800000"/>
            <a:headEnd/>
            <a:tailEnd/>
          </a:ln>
          <a:effectLst/>
        </p:spPr>
        <p:txBody>
          <a:bodyPr>
            <a:spAutoFit/>
          </a:bodyPr>
          <a:lstStyle/>
          <a:p>
            <a:pPr algn="ctr">
              <a:spcBef>
                <a:spcPct val="50000"/>
              </a:spcBef>
              <a:defRPr/>
            </a:pPr>
            <a:r>
              <a:rPr lang="en-GB" sz="1200" dirty="0">
                <a:solidFill>
                  <a:srgbClr val="000000"/>
                </a:solidFill>
              </a:rPr>
              <a:t> NATO </a:t>
            </a:r>
            <a:r>
              <a:rPr lang="en-GB" sz="1200" dirty="0" smtClean="0">
                <a:solidFill>
                  <a:srgbClr val="000000"/>
                </a:solidFill>
              </a:rPr>
              <a:t>UNCLASSIFIED – REL TO </a:t>
            </a:r>
            <a:r>
              <a:rPr lang="en-GB" sz="1200" dirty="0" err="1" smtClean="0">
                <a:solidFill>
                  <a:srgbClr val="000000"/>
                </a:solidFill>
              </a:rPr>
              <a:t>PfP</a:t>
            </a:r>
            <a:r>
              <a:rPr lang="en-GB" sz="1200" dirty="0" smtClean="0">
                <a:solidFill>
                  <a:srgbClr val="000000"/>
                </a:solidFill>
              </a:rPr>
              <a:t> </a:t>
            </a:r>
            <a:endParaRPr lang="en-GB" sz="1200" dirty="0">
              <a:solidFill>
                <a:srgbClr val="000000"/>
              </a:solidFill>
            </a:endParaRPr>
          </a:p>
        </p:txBody>
      </p:sp>
      <p:sp>
        <p:nvSpPr>
          <p:cNvPr id="1027" name="Rectangle 3"/>
          <p:cNvSpPr>
            <a:spLocks noGrp="1" noChangeArrowheads="1"/>
          </p:cNvSpPr>
          <p:nvPr>
            <p:ph type="body" idx="1"/>
          </p:nvPr>
        </p:nvSpPr>
        <p:spPr bwMode="auto">
          <a:xfrm>
            <a:off x="228600" y="1752600"/>
            <a:ext cx="86868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dirty="0" smtClean="0"/>
              <a:t>Subject Text</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p:txBody>
      </p:sp>
      <p:sp>
        <p:nvSpPr>
          <p:cNvPr id="1060" name="Line 36"/>
          <p:cNvSpPr>
            <a:spLocks noChangeShapeType="1"/>
          </p:cNvSpPr>
          <p:nvPr userDrawn="1"/>
        </p:nvSpPr>
        <p:spPr bwMode="auto">
          <a:xfrm>
            <a:off x="-8021" y="974394"/>
            <a:ext cx="9180511" cy="0"/>
          </a:xfrm>
          <a:prstGeom prst="line">
            <a:avLst/>
          </a:prstGeom>
          <a:noFill/>
          <a:ln w="38100">
            <a:solidFill>
              <a:srgbClr val="339933"/>
            </a:solidFill>
            <a:round/>
            <a:headEnd/>
            <a:tailEnd/>
          </a:ln>
          <a:effectLst/>
        </p:spPr>
        <p:txBody>
          <a:bodyPr/>
          <a:lstStyle/>
          <a:p>
            <a:pPr>
              <a:defRPr/>
            </a:pPr>
            <a:endParaRPr lang="en-GB" dirty="0">
              <a:effectLst>
                <a:outerShdw blurRad="38100" dist="38100" dir="2700000" algn="tl">
                  <a:srgbClr val="000000">
                    <a:alpha val="43137"/>
                  </a:srgbClr>
                </a:outerShdw>
              </a:effectLst>
            </a:endParaRPr>
          </a:p>
        </p:txBody>
      </p:sp>
      <p:pic>
        <p:nvPicPr>
          <p:cNvPr id="1036" name="Picture 38" descr="NATO Amblem"/>
          <p:cNvPicPr>
            <a:picLocks noChangeAspect="1" noChangeArrowheads="1"/>
          </p:cNvPicPr>
          <p:nvPr userDrawn="1"/>
        </p:nvPicPr>
        <p:blipFill>
          <a:blip r:embed="rId13"/>
          <a:srcRect/>
          <a:stretch>
            <a:fillRect/>
          </a:stretch>
        </p:blipFill>
        <p:spPr bwMode="auto">
          <a:xfrm>
            <a:off x="166689" y="100014"/>
            <a:ext cx="444871" cy="807394"/>
          </a:xfrm>
          <a:prstGeom prst="rect">
            <a:avLst/>
          </a:prstGeom>
          <a:noFill/>
          <a:ln w="9525">
            <a:noFill/>
            <a:miter lim="800000"/>
            <a:headEnd/>
            <a:tailEnd/>
          </a:ln>
        </p:spPr>
      </p:pic>
      <p:pic>
        <p:nvPicPr>
          <p:cNvPr id="13" name="Picture 12" descr="LANDCOM%20Patch.png"/>
          <p:cNvPicPr>
            <a:picLocks noChangeAspect="1"/>
          </p:cNvPicPr>
          <p:nvPr userDrawn="1"/>
        </p:nvPicPr>
        <p:blipFill>
          <a:blip r:embed="rId14"/>
          <a:stretch>
            <a:fillRect/>
          </a:stretch>
        </p:blipFill>
        <p:spPr>
          <a:xfrm>
            <a:off x="8374907" y="114373"/>
            <a:ext cx="589581" cy="794347"/>
          </a:xfrm>
          <a:prstGeom prst="rect">
            <a:avLst/>
          </a:prstGeom>
        </p:spPr>
      </p:pic>
      <p:sp>
        <p:nvSpPr>
          <p:cNvPr id="14" name="Text Box 22"/>
          <p:cNvSpPr txBox="1">
            <a:spLocks noChangeArrowheads="1"/>
          </p:cNvSpPr>
          <p:nvPr userDrawn="1"/>
        </p:nvSpPr>
        <p:spPr bwMode="auto">
          <a:xfrm>
            <a:off x="2087724" y="6492081"/>
            <a:ext cx="4968552" cy="274638"/>
          </a:xfrm>
          <a:prstGeom prst="rect">
            <a:avLst/>
          </a:prstGeom>
          <a:noFill/>
          <a:ln w="9525">
            <a:noFill/>
            <a:miter lim="800000"/>
            <a:headEnd/>
            <a:tailEnd/>
          </a:ln>
          <a:effectLst/>
        </p:spPr>
        <p:txBody>
          <a:bodyPr wrap="square">
            <a:spAutoFit/>
          </a:bodyPr>
          <a:lstStyle/>
          <a:p>
            <a:pPr algn="ctr">
              <a:spcBef>
                <a:spcPct val="50000"/>
              </a:spcBef>
              <a:defRPr/>
            </a:pPr>
            <a:r>
              <a:rPr lang="en-GB" sz="1200" dirty="0">
                <a:solidFill>
                  <a:srgbClr val="000000"/>
                </a:solidFill>
              </a:rPr>
              <a:t> NATO </a:t>
            </a:r>
            <a:r>
              <a:rPr lang="en-GB" sz="1200" dirty="0" smtClean="0">
                <a:solidFill>
                  <a:srgbClr val="000000"/>
                </a:solidFill>
              </a:rPr>
              <a:t>UNCLASSIFIED – REL TO </a:t>
            </a:r>
            <a:r>
              <a:rPr lang="en-GB" sz="1200" dirty="0" err="1" smtClean="0">
                <a:solidFill>
                  <a:srgbClr val="000000"/>
                </a:solidFill>
              </a:rPr>
              <a:t>PfP</a:t>
            </a:r>
            <a:r>
              <a:rPr lang="en-GB" sz="1200" dirty="0" smtClean="0">
                <a:solidFill>
                  <a:srgbClr val="000000"/>
                </a:solidFill>
              </a:rPr>
              <a:t> </a:t>
            </a:r>
            <a:endParaRPr lang="en-GB" sz="1200"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iming>
    <p:tnLst>
      <p:par>
        <p:cTn id="1" dur="indefinite" restart="never" nodeType="tmRoot"/>
      </p:par>
    </p:tnLst>
  </p:timing>
  <p:hf hdr="0"/>
  <p:txStyles>
    <p:titleStyle>
      <a:lvl1pPr algn="ctr" rtl="0" eaLnBrk="0" fontAlgn="base" hangingPunct="0">
        <a:spcBef>
          <a:spcPct val="0"/>
        </a:spcBef>
        <a:spcAft>
          <a:spcPct val="0"/>
        </a:spcAft>
        <a:defRPr sz="4000" b="1">
          <a:solidFill>
            <a:srgbClr val="000000"/>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000" b="1">
          <a:solidFill>
            <a:srgbClr val="000000"/>
          </a:solidFill>
          <a:effectLst>
            <a:outerShdw blurRad="38100" dist="38100" dir="2700000" algn="tl">
              <a:srgbClr val="C0C0C0"/>
            </a:outerShdw>
          </a:effectLst>
          <a:latin typeface="Arial" charset="0"/>
        </a:defRPr>
      </a:lvl2pPr>
      <a:lvl3pPr algn="ctr" rtl="0" eaLnBrk="0" fontAlgn="base" hangingPunct="0">
        <a:spcBef>
          <a:spcPct val="0"/>
        </a:spcBef>
        <a:spcAft>
          <a:spcPct val="0"/>
        </a:spcAft>
        <a:defRPr sz="4000" b="1">
          <a:solidFill>
            <a:srgbClr val="000000"/>
          </a:solidFill>
          <a:effectLst>
            <a:outerShdw blurRad="38100" dist="38100" dir="2700000" algn="tl">
              <a:srgbClr val="C0C0C0"/>
            </a:outerShdw>
          </a:effectLst>
          <a:latin typeface="Arial" charset="0"/>
        </a:defRPr>
      </a:lvl3pPr>
      <a:lvl4pPr algn="ctr" rtl="0" eaLnBrk="0" fontAlgn="base" hangingPunct="0">
        <a:spcBef>
          <a:spcPct val="0"/>
        </a:spcBef>
        <a:spcAft>
          <a:spcPct val="0"/>
        </a:spcAft>
        <a:defRPr sz="4000" b="1">
          <a:solidFill>
            <a:srgbClr val="000000"/>
          </a:solidFill>
          <a:effectLst>
            <a:outerShdw blurRad="38100" dist="38100" dir="2700000" algn="tl">
              <a:srgbClr val="C0C0C0"/>
            </a:outerShdw>
          </a:effectLst>
          <a:latin typeface="Arial" charset="0"/>
        </a:defRPr>
      </a:lvl4pPr>
      <a:lvl5pPr algn="ctr" rtl="0" eaLnBrk="0" fontAlgn="base" hangingPunct="0">
        <a:spcBef>
          <a:spcPct val="0"/>
        </a:spcBef>
        <a:spcAft>
          <a:spcPct val="0"/>
        </a:spcAft>
        <a:defRPr sz="4000" b="1">
          <a:solidFill>
            <a:srgbClr val="000000"/>
          </a:solidFill>
          <a:effectLst>
            <a:outerShdw blurRad="38100" dist="38100" dir="2700000" algn="tl">
              <a:srgbClr val="C0C0C0"/>
            </a:outerShdw>
          </a:effectLst>
          <a:latin typeface="Arial" charset="0"/>
        </a:defRPr>
      </a:lvl5pPr>
      <a:lvl6pPr marL="457200" algn="ctr" rtl="0" fontAlgn="base">
        <a:spcBef>
          <a:spcPct val="0"/>
        </a:spcBef>
        <a:spcAft>
          <a:spcPct val="0"/>
        </a:spcAft>
        <a:defRPr sz="4000" b="1">
          <a:solidFill>
            <a:schemeClr val="tx1"/>
          </a:solidFill>
          <a:effectLst>
            <a:outerShdw blurRad="38100" dist="38100" dir="2700000" algn="tl">
              <a:srgbClr val="C0C0C0"/>
            </a:outerShdw>
          </a:effectLst>
          <a:latin typeface="Arial" charset="0"/>
        </a:defRPr>
      </a:lvl6pPr>
      <a:lvl7pPr marL="914400" algn="ctr" rtl="0" fontAlgn="base">
        <a:spcBef>
          <a:spcPct val="0"/>
        </a:spcBef>
        <a:spcAft>
          <a:spcPct val="0"/>
        </a:spcAft>
        <a:defRPr sz="4000" b="1">
          <a:solidFill>
            <a:schemeClr val="tx1"/>
          </a:solidFill>
          <a:effectLst>
            <a:outerShdw blurRad="38100" dist="38100" dir="2700000" algn="tl">
              <a:srgbClr val="C0C0C0"/>
            </a:outerShdw>
          </a:effectLst>
          <a:latin typeface="Arial" charset="0"/>
        </a:defRPr>
      </a:lvl7pPr>
      <a:lvl8pPr marL="1371600" algn="ctr" rtl="0" fontAlgn="base">
        <a:spcBef>
          <a:spcPct val="0"/>
        </a:spcBef>
        <a:spcAft>
          <a:spcPct val="0"/>
        </a:spcAft>
        <a:defRPr sz="4000" b="1">
          <a:solidFill>
            <a:schemeClr val="tx1"/>
          </a:solidFill>
          <a:effectLst>
            <a:outerShdw blurRad="38100" dist="38100" dir="2700000" algn="tl">
              <a:srgbClr val="C0C0C0"/>
            </a:outerShdw>
          </a:effectLst>
          <a:latin typeface="Arial" charset="0"/>
        </a:defRPr>
      </a:lvl8pPr>
      <a:lvl9pPr marL="1828800" algn="ctr" rtl="0" fontAlgn="base">
        <a:spcBef>
          <a:spcPct val="0"/>
        </a:spcBef>
        <a:spcAft>
          <a:spcPct val="0"/>
        </a:spcAft>
        <a:defRPr sz="4000" b="1">
          <a:solidFill>
            <a:schemeClr val="tx1"/>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har char="•"/>
        <a:defRPr sz="3200" b="1">
          <a:solidFill>
            <a:srgbClr val="000000"/>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har char="–"/>
        <a:defRPr sz="2800">
          <a:solidFill>
            <a:srgbClr val="000000"/>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har char="•"/>
        <a:defRPr sz="2400">
          <a:solidFill>
            <a:srgbClr val="000000"/>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har char="–"/>
        <a:defRPr sz="2000">
          <a:solidFill>
            <a:srgbClr val="000000"/>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har char="»"/>
        <a:defRPr sz="2000">
          <a:solidFill>
            <a:srgbClr val="000000"/>
          </a:solidFill>
          <a:effectLst>
            <a:outerShdw blurRad="38100" dist="38100" dir="2700000" algn="tl">
              <a:srgbClr val="C0C0C0"/>
            </a:outerShdw>
          </a:effectLst>
          <a:latin typeface="+mn-lt"/>
        </a:defRPr>
      </a:lvl5pPr>
      <a:lvl6pPr marL="2514600" indent="-228600" algn="l" rtl="0" fontAlgn="base">
        <a:spcBef>
          <a:spcPct val="20000"/>
        </a:spcBef>
        <a:spcAft>
          <a:spcPct val="0"/>
        </a:spcAft>
        <a:buChar char="»"/>
        <a:defRPr sz="2000">
          <a:solidFill>
            <a:schemeClr val="tx1"/>
          </a:solidFill>
          <a:effectLst>
            <a:outerShdw blurRad="38100" dist="38100" dir="2700000" algn="tl">
              <a:srgbClr val="C0C0C0"/>
            </a:outerShdw>
          </a:effectLst>
          <a:latin typeface="+mn-lt"/>
        </a:defRPr>
      </a:lvl6pPr>
      <a:lvl7pPr marL="2971800" indent="-228600" algn="l" rtl="0" fontAlgn="base">
        <a:spcBef>
          <a:spcPct val="20000"/>
        </a:spcBef>
        <a:spcAft>
          <a:spcPct val="0"/>
        </a:spcAft>
        <a:buChar char="»"/>
        <a:defRPr sz="2000">
          <a:solidFill>
            <a:schemeClr val="tx1"/>
          </a:solidFill>
          <a:effectLst>
            <a:outerShdw blurRad="38100" dist="38100" dir="2700000" algn="tl">
              <a:srgbClr val="C0C0C0"/>
            </a:outerShdw>
          </a:effectLst>
          <a:latin typeface="+mn-lt"/>
        </a:defRPr>
      </a:lvl7pPr>
      <a:lvl8pPr marL="3429000" indent="-228600" algn="l" rtl="0" fontAlgn="base">
        <a:spcBef>
          <a:spcPct val="20000"/>
        </a:spcBef>
        <a:spcAft>
          <a:spcPct val="0"/>
        </a:spcAft>
        <a:buChar char="»"/>
        <a:defRPr sz="2000">
          <a:solidFill>
            <a:schemeClr val="tx1"/>
          </a:solidFill>
          <a:effectLst>
            <a:outerShdw blurRad="38100" dist="38100" dir="2700000" algn="tl">
              <a:srgbClr val="C0C0C0"/>
            </a:outerShdw>
          </a:effectLst>
          <a:latin typeface="+mn-lt"/>
        </a:defRPr>
      </a:lvl8pPr>
      <a:lvl9pPr marL="3886200" indent="-228600" algn="l" rtl="0" fontAlgn="base">
        <a:spcBef>
          <a:spcPct val="20000"/>
        </a:spcBef>
        <a:spcAft>
          <a:spcPct val="0"/>
        </a:spcAft>
        <a:buChar char="»"/>
        <a:defRPr sz="2000">
          <a:solidFill>
            <a:schemeClr val="tx1"/>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nllp.jallc.nato.int/"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9512" y="1916832"/>
            <a:ext cx="8712968"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a:r>
              <a:rPr lang="en-US" sz="3600" cap="small" dirty="0" smtClean="0">
                <a:solidFill>
                  <a:srgbClr val="000000"/>
                </a:solidFill>
                <a:latin typeface="+mn-lt"/>
                <a:ea typeface="Calibri" pitchFamily="34" charset="0"/>
                <a:cs typeface="Calibri" pitchFamily="34" charset="0"/>
              </a:rPr>
              <a:t>NATO LESSONS LEARNED PORTAL</a:t>
            </a:r>
            <a:endParaRPr lang="en-US" sz="3600" b="1" cap="small" dirty="0">
              <a:solidFill>
                <a:srgbClr val="000000"/>
              </a:solidFill>
              <a:latin typeface="+mn-lt"/>
              <a:ea typeface="Calibri" pitchFamily="34" charset="0"/>
              <a:cs typeface="Calibri" pitchFamily="34" charset="0"/>
            </a:endParaRPr>
          </a:p>
        </p:txBody>
      </p:sp>
      <p:sp>
        <p:nvSpPr>
          <p:cNvPr id="6" name="Rectangle 5"/>
          <p:cNvSpPr/>
          <p:nvPr/>
        </p:nvSpPr>
        <p:spPr>
          <a:xfrm>
            <a:off x="5796136" y="5384595"/>
            <a:ext cx="3347864"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a:spcBef>
                <a:spcPct val="20000"/>
              </a:spcBef>
              <a:buClr>
                <a:srgbClr val="00408B"/>
              </a:buClr>
              <a:buSzPct val="80000"/>
              <a:buFont typeface="Wingdings" pitchFamily="2" charset="2"/>
              <a:buNone/>
            </a:pPr>
            <a:r>
              <a:rPr lang="en-US" sz="1600" dirty="0" smtClean="0">
                <a:solidFill>
                  <a:srgbClr val="000000"/>
                </a:solidFill>
                <a:latin typeface="+mn-lt"/>
                <a:ea typeface="Verdana" pitchFamily="34" charset="0"/>
                <a:cs typeface="Verdana" pitchFamily="34" charset="0"/>
              </a:rPr>
              <a:t>Major John Landers, USA A</a:t>
            </a:r>
          </a:p>
          <a:p>
            <a:pPr algn="r">
              <a:spcBef>
                <a:spcPct val="20000"/>
              </a:spcBef>
              <a:buClr>
                <a:srgbClr val="00408B"/>
              </a:buClr>
              <a:buSzPct val="80000"/>
              <a:buFont typeface="Wingdings" pitchFamily="2" charset="2"/>
              <a:buNone/>
            </a:pPr>
            <a:r>
              <a:rPr lang="en-US" sz="1600" dirty="0" smtClean="0">
                <a:solidFill>
                  <a:srgbClr val="000000"/>
                </a:solidFill>
                <a:latin typeface="+mn-lt"/>
                <a:ea typeface="Verdana" pitchFamily="34" charset="0"/>
                <a:cs typeface="Verdana" pitchFamily="34" charset="0"/>
              </a:rPr>
              <a:t>HQ Allied Land Command, G7</a:t>
            </a:r>
          </a:p>
          <a:p>
            <a:pPr algn="r">
              <a:spcBef>
                <a:spcPct val="20000"/>
              </a:spcBef>
              <a:buClr>
                <a:srgbClr val="00408B"/>
              </a:buClr>
              <a:buSzPct val="80000"/>
              <a:buFont typeface="Wingdings" pitchFamily="2" charset="2"/>
              <a:buNone/>
            </a:pPr>
            <a:r>
              <a:rPr lang="en-US" sz="1600" dirty="0" smtClean="0">
                <a:solidFill>
                  <a:srgbClr val="000000"/>
                </a:solidFill>
                <a:latin typeface="+mn-lt"/>
                <a:ea typeface="Verdana" pitchFamily="34" charset="0"/>
                <a:cs typeface="Verdana" pitchFamily="34" charset="0"/>
              </a:rPr>
              <a:t>Lessons Learned</a:t>
            </a:r>
          </a:p>
        </p:txBody>
      </p:sp>
      <p:sp>
        <p:nvSpPr>
          <p:cNvPr id="2" name="TextBox 1"/>
          <p:cNvSpPr txBox="1"/>
          <p:nvPr/>
        </p:nvSpPr>
        <p:spPr>
          <a:xfrm>
            <a:off x="1403648" y="4633391"/>
            <a:ext cx="6696744" cy="307777"/>
          </a:xfrm>
          <a:prstGeom prst="rect">
            <a:avLst/>
          </a:prstGeom>
          <a:noFill/>
        </p:spPr>
        <p:txBody>
          <a:bodyPr wrap="square" rtlCol="0">
            <a:spAutoFit/>
          </a:bodyPr>
          <a:lstStyle/>
          <a:p>
            <a:pPr algn="ctr"/>
            <a:r>
              <a:rPr lang="en-US" dirty="0" smtClean="0">
                <a:solidFill>
                  <a:srgbClr val="000000"/>
                </a:solidFill>
              </a:rPr>
              <a:t>Overall classification is NATO UNCLASSIFIED – RELEASEABLE TO </a:t>
            </a:r>
            <a:r>
              <a:rPr lang="en-US" dirty="0" err="1" smtClean="0">
                <a:solidFill>
                  <a:srgbClr val="000000"/>
                </a:solidFill>
              </a:rPr>
              <a:t>eFP</a:t>
            </a:r>
            <a:endParaRPr lang="en-GB" dirty="0">
              <a:solidFill>
                <a:srgbClr val="000000"/>
              </a:solidFill>
            </a:endParaRPr>
          </a:p>
        </p:txBody>
      </p:sp>
    </p:spTree>
    <p:extLst>
      <p:ext uri="{BB962C8B-B14F-4D97-AF65-F5344CB8AC3E}">
        <p14:creationId xmlns:p14="http://schemas.microsoft.com/office/powerpoint/2010/main" val="32942996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rPr>
              <a:t>SUBMIT OBSERVATION</a:t>
            </a:r>
            <a:endParaRPr lang="en-GB" dirty="0">
              <a:effectLst/>
            </a:endParaRPr>
          </a:p>
        </p:txBody>
      </p:sp>
      <p:sp>
        <p:nvSpPr>
          <p:cNvPr id="4" name="Slide Number Placeholder 3"/>
          <p:cNvSpPr>
            <a:spLocks noGrp="1"/>
          </p:cNvSpPr>
          <p:nvPr>
            <p:ph type="sldNum" sz="quarter" idx="11"/>
          </p:nvPr>
        </p:nvSpPr>
        <p:spPr/>
        <p:txBody>
          <a:bodyPr/>
          <a:lstStyle/>
          <a:p>
            <a:pPr>
              <a:defRPr/>
            </a:pPr>
            <a:fld id="{C3DF2002-3FBB-4889-8F56-DB703F766665}" type="slidenum">
              <a:rPr lang="en-GB" smtClean="0"/>
              <a:pPr>
                <a:defRPr/>
              </a:pPr>
              <a:t>10</a:t>
            </a:fld>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052736"/>
            <a:ext cx="7884368" cy="5328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798902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C3DF2002-3FBB-4889-8F56-DB703F766665}" type="slidenum">
              <a:rPr lang="en-GB" smtClean="0"/>
              <a:pPr>
                <a:defRPr/>
              </a:pPr>
              <a:t>11</a:t>
            </a:fld>
            <a:endParaRPr lang="en-GB" dirty="0"/>
          </a:p>
        </p:txBody>
      </p:sp>
      <p:sp>
        <p:nvSpPr>
          <p:cNvPr id="5" name="Title 1"/>
          <p:cNvSpPr>
            <a:spLocks noGrp="1"/>
          </p:cNvSpPr>
          <p:nvPr>
            <p:ph type="title"/>
          </p:nvPr>
        </p:nvSpPr>
        <p:spPr>
          <a:xfrm>
            <a:off x="900113" y="228600"/>
            <a:ext cx="7128271" cy="1143000"/>
          </a:xfrm>
        </p:spPr>
        <p:txBody>
          <a:bodyPr/>
          <a:lstStyle/>
          <a:p>
            <a:r>
              <a:rPr lang="en-GB" dirty="0" smtClean="0">
                <a:effectLst/>
              </a:rPr>
              <a:t>SUBMIT OBSERVATION</a:t>
            </a:r>
            <a:endParaRPr lang="en-GB" dirty="0">
              <a:effectLst/>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850" y="1052735"/>
            <a:ext cx="6582494" cy="53285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70277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NS NLLP: The EXTRA Portal</a:t>
            </a:r>
            <a:endParaRPr lang="en-GB" dirty="0"/>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237" y="1060932"/>
            <a:ext cx="4392132" cy="53808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Content Placeholder 2"/>
          <p:cNvSpPr>
            <a:spLocks noGrp="1"/>
          </p:cNvSpPr>
          <p:nvPr>
            <p:ph idx="1"/>
          </p:nvPr>
        </p:nvSpPr>
        <p:spPr>
          <a:xfrm>
            <a:off x="4585648" y="1124744"/>
            <a:ext cx="4539677" cy="4528182"/>
          </a:xfrm>
        </p:spPr>
        <p:txBody>
          <a:bodyPr/>
          <a:lstStyle/>
          <a:p>
            <a:pPr marL="0" lvl="0" indent="0" algn="ctr">
              <a:buSzPct val="80000"/>
              <a:buNone/>
            </a:pPr>
            <a:r>
              <a:rPr lang="en-US" b="1" dirty="0" smtClean="0">
                <a:solidFill>
                  <a:srgbClr val="002060"/>
                </a:solidFill>
              </a:rPr>
              <a:t>EXTRA </a:t>
            </a:r>
            <a:r>
              <a:rPr lang="en-US" b="1" dirty="0">
                <a:solidFill>
                  <a:srgbClr val="002060"/>
                </a:solidFill>
              </a:rPr>
              <a:t>- EX</a:t>
            </a:r>
            <a:r>
              <a:rPr lang="en-US" dirty="0">
                <a:solidFill>
                  <a:srgbClr val="002060"/>
                </a:solidFill>
              </a:rPr>
              <a:t>ercise, </a:t>
            </a:r>
            <a:r>
              <a:rPr lang="en-US" b="1" dirty="0" smtClean="0">
                <a:solidFill>
                  <a:srgbClr val="002060"/>
                </a:solidFill>
              </a:rPr>
              <a:t>T</a:t>
            </a:r>
            <a:r>
              <a:rPr lang="en-US" dirty="0" smtClean="0">
                <a:solidFill>
                  <a:srgbClr val="002060"/>
                </a:solidFill>
              </a:rPr>
              <a:t>raining, </a:t>
            </a:r>
            <a:r>
              <a:rPr lang="en-US" b="1" dirty="0" smtClean="0">
                <a:solidFill>
                  <a:srgbClr val="002060"/>
                </a:solidFill>
              </a:rPr>
              <a:t>R</a:t>
            </a:r>
            <a:r>
              <a:rPr lang="en-US" dirty="0" smtClean="0">
                <a:solidFill>
                  <a:srgbClr val="002060"/>
                </a:solidFill>
              </a:rPr>
              <a:t>eporting and </a:t>
            </a:r>
            <a:r>
              <a:rPr lang="en-US" b="1" dirty="0">
                <a:solidFill>
                  <a:srgbClr val="002060"/>
                </a:solidFill>
              </a:rPr>
              <a:t>A</a:t>
            </a:r>
            <a:r>
              <a:rPr lang="en-US" dirty="0">
                <a:solidFill>
                  <a:srgbClr val="002060"/>
                </a:solidFill>
              </a:rPr>
              <a:t>nalysis </a:t>
            </a:r>
          </a:p>
          <a:p>
            <a:pPr marL="0" indent="0">
              <a:buSzPct val="80000"/>
              <a:buNone/>
            </a:pPr>
            <a:endParaRPr lang="en-US" dirty="0">
              <a:solidFill>
                <a:srgbClr val="00408B"/>
              </a:solidFill>
            </a:endParaRPr>
          </a:p>
          <a:p>
            <a:pPr marL="0" indent="0">
              <a:buSzPct val="80000"/>
              <a:buNone/>
            </a:pPr>
            <a:r>
              <a:rPr lang="lt-LT" sz="2000" dirty="0" smtClean="0">
                <a:solidFill>
                  <a:srgbClr val="00408B"/>
                </a:solidFill>
              </a:rPr>
              <a:t>NATO </a:t>
            </a:r>
            <a:r>
              <a:rPr lang="en-US" sz="2000" dirty="0" smtClean="0">
                <a:solidFill>
                  <a:srgbClr val="00408B"/>
                </a:solidFill>
              </a:rPr>
              <a:t>EXTRA Portal – the </a:t>
            </a:r>
            <a:r>
              <a:rPr lang="lt-LT" sz="2000" dirty="0" smtClean="0">
                <a:solidFill>
                  <a:srgbClr val="00408B"/>
                </a:solidFill>
              </a:rPr>
              <a:t>information </a:t>
            </a:r>
            <a:r>
              <a:rPr lang="en-US" sz="2000" dirty="0" smtClean="0">
                <a:solidFill>
                  <a:srgbClr val="00408B"/>
                </a:solidFill>
              </a:rPr>
              <a:t>sharing platform for NATO EXTRA </a:t>
            </a:r>
            <a:r>
              <a:rPr lang="en-US" sz="2000" dirty="0">
                <a:solidFill>
                  <a:srgbClr val="00408B"/>
                </a:solidFill>
              </a:rPr>
              <a:t>Community of Interest (CoI</a:t>
            </a:r>
            <a:r>
              <a:rPr lang="en-US" sz="2000" dirty="0" smtClean="0">
                <a:solidFill>
                  <a:srgbClr val="00408B"/>
                </a:solidFill>
              </a:rPr>
              <a:t>). It is </a:t>
            </a:r>
            <a:r>
              <a:rPr lang="lt-LT" sz="2000" dirty="0" smtClean="0">
                <a:solidFill>
                  <a:srgbClr val="00408B"/>
                </a:solidFill>
              </a:rPr>
              <a:t>a hub of </a:t>
            </a:r>
            <a:r>
              <a:rPr lang="en-GB" sz="2000" dirty="0" smtClean="0">
                <a:solidFill>
                  <a:srgbClr val="00408B"/>
                </a:solidFill>
              </a:rPr>
              <a:t>EX/TRN</a:t>
            </a:r>
            <a:r>
              <a:rPr lang="lt-LT" sz="2000" dirty="0" smtClean="0">
                <a:solidFill>
                  <a:srgbClr val="00408B"/>
                </a:solidFill>
              </a:rPr>
              <a:t> related links, a library</a:t>
            </a:r>
            <a:r>
              <a:rPr lang="en-GB" sz="2000" dirty="0" smtClean="0">
                <a:solidFill>
                  <a:srgbClr val="00408B"/>
                </a:solidFill>
              </a:rPr>
              <a:t>, a </a:t>
            </a:r>
            <a:r>
              <a:rPr lang="lt-LT" sz="2000" dirty="0" smtClean="0">
                <a:solidFill>
                  <a:srgbClr val="00408B"/>
                </a:solidFill>
              </a:rPr>
              <a:t>database </a:t>
            </a:r>
            <a:r>
              <a:rPr lang="en-GB" sz="2000" dirty="0" smtClean="0">
                <a:solidFill>
                  <a:srgbClr val="00408B"/>
                </a:solidFill>
              </a:rPr>
              <a:t>and an online forum board </a:t>
            </a:r>
            <a:r>
              <a:rPr lang="en-US" sz="2000" dirty="0" smtClean="0">
                <a:solidFill>
                  <a:srgbClr val="00408B"/>
                </a:solidFill>
              </a:rPr>
              <a:t>to exchange ideas, announce events and share information within the EXTRA CoI.</a:t>
            </a:r>
            <a:endParaRPr lang="en-US" sz="2000" dirty="0">
              <a:solidFill>
                <a:srgbClr val="00408B"/>
              </a:solidFill>
            </a:endParaRPr>
          </a:p>
        </p:txBody>
      </p:sp>
    </p:spTree>
    <p:extLst>
      <p:ext uri="{BB962C8B-B14F-4D97-AF65-F5344CB8AC3E}">
        <p14:creationId xmlns:p14="http://schemas.microsoft.com/office/powerpoint/2010/main" val="34334208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259115" y="1114728"/>
            <a:ext cx="3336245" cy="1323439"/>
          </a:xfrm>
          <a:prstGeom prst="rect">
            <a:avLst/>
          </a:prstGeom>
          <a:noFill/>
        </p:spPr>
        <p:txBody>
          <a:bodyPr wrap="square" rtlCol="0">
            <a:spAutoFit/>
          </a:bodyPr>
          <a:lstStyle/>
          <a:p>
            <a:r>
              <a:rPr lang="en-US" sz="2000" dirty="0">
                <a:latin typeface="Verdana" panose="020B0604030504040204" pitchFamily="34" charset="0"/>
                <a:ea typeface="Verdana" panose="020B0604030504040204" pitchFamily="34" charset="0"/>
                <a:cs typeface="Verdana" panose="020B0604030504040204" pitchFamily="34" charset="0"/>
                <a:hlinkClick r:id="rId3"/>
              </a:rPr>
              <a:t>https://</a:t>
            </a:r>
            <a:r>
              <a:rPr lang="en-US" sz="2000" dirty="0" smtClean="0">
                <a:latin typeface="Verdana" panose="020B0604030504040204" pitchFamily="34" charset="0"/>
                <a:ea typeface="Verdana" panose="020B0604030504040204" pitchFamily="34" charset="0"/>
                <a:cs typeface="Verdana" panose="020B0604030504040204" pitchFamily="34" charset="0"/>
                <a:hlinkClick r:id="rId3"/>
              </a:rPr>
              <a:t>nllp.jallc.nato.int</a:t>
            </a:r>
            <a:endParaRPr lang="en-US" sz="2000" dirty="0" smtClean="0">
              <a:latin typeface="Verdana" panose="020B0604030504040204" pitchFamily="34" charset="0"/>
              <a:ea typeface="Verdana" panose="020B0604030504040204" pitchFamily="34" charset="0"/>
              <a:cs typeface="Verdana" panose="020B0604030504040204" pitchFamily="34" charset="0"/>
            </a:endParaRPr>
          </a:p>
          <a:p>
            <a:endParaRPr lang="en-US" sz="2000" dirty="0" smtClean="0">
              <a:latin typeface="Verdana" panose="020B0604030504040204" pitchFamily="34" charset="0"/>
              <a:ea typeface="Verdana" panose="020B0604030504040204" pitchFamily="34" charset="0"/>
              <a:cs typeface="Verdana" panose="020B0604030504040204" pitchFamily="34" charset="0"/>
            </a:endParaRPr>
          </a:p>
          <a:p>
            <a:r>
              <a:rPr lang="en-US" sz="2000" dirty="0" smtClean="0">
                <a:latin typeface="Verdana" panose="020B0604030504040204" pitchFamily="34" charset="0"/>
                <a:ea typeface="Verdana" panose="020B0604030504040204" pitchFamily="34" charset="0"/>
                <a:cs typeface="Verdana" panose="020B0604030504040204" pitchFamily="34" charset="0"/>
              </a:rPr>
              <a:t>or via Google: </a:t>
            </a:r>
          </a:p>
          <a:p>
            <a:r>
              <a:rPr lang="en-US" sz="2000" dirty="0" smtClean="0">
                <a:latin typeface="Verdana" panose="020B0604030504040204" pitchFamily="34" charset="0"/>
                <a:ea typeface="Verdana" panose="020B0604030504040204" pitchFamily="34" charset="0"/>
                <a:cs typeface="Verdana" panose="020B0604030504040204" pitchFamily="34" charset="0"/>
              </a:rPr>
              <a:t>“NATO LL Portal”:</a:t>
            </a:r>
          </a:p>
        </p:txBody>
      </p:sp>
      <p:sp>
        <p:nvSpPr>
          <p:cNvPr id="13" name="TextBox 13" descr="B56F103BB23E47beACAB404F50AF11BD# #TextBox 13"/>
          <p:cNvSpPr txBox="1">
            <a:spLocks noChangeArrowheads="1"/>
          </p:cNvSpPr>
          <p:nvPr/>
        </p:nvSpPr>
        <p:spPr bwMode="auto">
          <a:xfrm>
            <a:off x="453" y="116632"/>
            <a:ext cx="9143547"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defRPr sz="4000" cap="small">
                <a:solidFill>
                  <a:schemeClr val="bg1"/>
                </a:solidFill>
                <a:effectLst>
                  <a:outerShdw blurRad="38100" dist="38100" dir="2700000" algn="tl">
                    <a:srgbClr val="000000">
                      <a:alpha val="43137"/>
                    </a:srgbClr>
                  </a:outerShdw>
                </a:effectLst>
                <a:latin typeface="Calibri"/>
                <a:ea typeface="Calibri" pitchFamily="34" charset="0"/>
                <a:cs typeface="Calibri"/>
              </a:defRPr>
            </a:lvl1pPr>
            <a:lvl2pPr algn="ctr" eaLnBrk="0" hangingPunct="0">
              <a:defRPr sz="3200">
                <a:solidFill>
                  <a:schemeClr val="bg1"/>
                </a:solidFill>
                <a:latin typeface="Calibri" charset="0"/>
                <a:cs typeface="Calibri" pitchFamily="34" charset="0"/>
              </a:defRPr>
            </a:lvl2pPr>
            <a:lvl3pPr algn="ctr" eaLnBrk="0" hangingPunct="0">
              <a:defRPr sz="3200">
                <a:solidFill>
                  <a:schemeClr val="bg1"/>
                </a:solidFill>
                <a:latin typeface="Calibri" charset="0"/>
                <a:cs typeface="Calibri" pitchFamily="34" charset="0"/>
              </a:defRPr>
            </a:lvl3pPr>
            <a:lvl4pPr algn="ctr" eaLnBrk="0" hangingPunct="0">
              <a:defRPr sz="3200">
                <a:solidFill>
                  <a:schemeClr val="bg1"/>
                </a:solidFill>
                <a:latin typeface="Calibri" charset="0"/>
                <a:cs typeface="Calibri" pitchFamily="34" charset="0"/>
              </a:defRPr>
            </a:lvl4pPr>
            <a:lvl5pPr algn="ctr" eaLnBrk="0" hangingPunct="0">
              <a:defRPr sz="3200">
                <a:solidFill>
                  <a:schemeClr val="bg1"/>
                </a:solidFill>
                <a:latin typeface="Calibri" charset="0"/>
                <a:cs typeface="Calibri" pitchFamily="34" charset="0"/>
              </a:defRPr>
            </a:lvl5pPr>
            <a:lvl6pPr marL="457200" algn="ctr" fontAlgn="base">
              <a:spcBef>
                <a:spcPct val="0"/>
              </a:spcBef>
              <a:spcAft>
                <a:spcPct val="0"/>
              </a:spcAft>
              <a:defRPr sz="3800" i="1">
                <a:solidFill>
                  <a:schemeClr val="bg1"/>
                </a:solidFill>
                <a:latin typeface="Garamond CE MT Italic" charset="0"/>
              </a:defRPr>
            </a:lvl6pPr>
            <a:lvl7pPr marL="914400" algn="ctr" fontAlgn="base">
              <a:spcBef>
                <a:spcPct val="0"/>
              </a:spcBef>
              <a:spcAft>
                <a:spcPct val="0"/>
              </a:spcAft>
              <a:defRPr sz="3800" i="1">
                <a:solidFill>
                  <a:schemeClr val="bg1"/>
                </a:solidFill>
                <a:latin typeface="Garamond CE MT Italic" charset="0"/>
              </a:defRPr>
            </a:lvl7pPr>
            <a:lvl8pPr marL="1371600" algn="ctr" fontAlgn="base">
              <a:spcBef>
                <a:spcPct val="0"/>
              </a:spcBef>
              <a:spcAft>
                <a:spcPct val="0"/>
              </a:spcAft>
              <a:defRPr sz="3800" i="1">
                <a:solidFill>
                  <a:schemeClr val="bg1"/>
                </a:solidFill>
                <a:latin typeface="Garamond CE MT Italic" charset="0"/>
              </a:defRPr>
            </a:lvl8pPr>
            <a:lvl9pPr marL="1828800" algn="ctr" fontAlgn="base">
              <a:spcBef>
                <a:spcPct val="0"/>
              </a:spcBef>
              <a:spcAft>
                <a:spcPct val="0"/>
              </a:spcAft>
              <a:defRPr sz="3800" i="1">
                <a:solidFill>
                  <a:schemeClr val="bg1"/>
                </a:solidFill>
                <a:latin typeface="Garamond CE MT Italic" charset="0"/>
              </a:defRPr>
            </a:lvl9pPr>
          </a:lstStyle>
          <a:p>
            <a:r>
              <a:rPr lang="en-GB" altLang="zh-CN" sz="3200" b="1" dirty="0" smtClean="0">
                <a:solidFill>
                  <a:srgbClr val="000000"/>
                </a:solidFill>
                <a:effectLst/>
                <a:latin typeface="Garamond" pitchFamily="18" charset="0"/>
                <a:cs typeface="Calibri" pitchFamily="34" charset="0"/>
              </a:rPr>
              <a:t>NU NLLP Access</a:t>
            </a:r>
            <a:endParaRPr lang="zh-CN" altLang="en-US" sz="3200" b="1" dirty="0">
              <a:solidFill>
                <a:srgbClr val="000000"/>
              </a:solidFill>
              <a:effectLst/>
              <a:latin typeface="Garamond" pitchFamily="18" charset="0"/>
              <a:cs typeface="Calibri" pitchFamily="34"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3" y="989154"/>
            <a:ext cx="4711154" cy="4129271"/>
          </a:xfrm>
          <a:prstGeom prst="rect">
            <a:avLst/>
          </a:prstGeom>
        </p:spPr>
      </p:pic>
      <p:sp>
        <p:nvSpPr>
          <p:cNvPr id="20" name="Right Arrow 19"/>
          <p:cNvSpPr/>
          <p:nvPr/>
        </p:nvSpPr>
        <p:spPr bwMode="auto">
          <a:xfrm rot="1661191">
            <a:off x="2989370" y="1583139"/>
            <a:ext cx="838200" cy="457200"/>
          </a:xfrm>
          <a:prstGeom prst="rightArrow">
            <a:avLst/>
          </a:prstGeom>
          <a:solidFill>
            <a:srgbClr val="FF0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a:endParaRPr>
          </a:p>
        </p:txBody>
      </p:sp>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65805" y="2798020"/>
            <a:ext cx="4885329" cy="37517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ight Arrow 13"/>
          <p:cNvSpPr/>
          <p:nvPr/>
        </p:nvSpPr>
        <p:spPr bwMode="auto">
          <a:xfrm rot="1661191">
            <a:off x="4631045" y="2433202"/>
            <a:ext cx="838200" cy="457200"/>
          </a:xfrm>
          <a:prstGeom prst="rightArrow">
            <a:avLst/>
          </a:prstGeom>
          <a:solidFill>
            <a:srgbClr val="FF0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a:endParaRPr>
          </a:p>
        </p:txBody>
      </p:sp>
      <p:pic>
        <p:nvPicPr>
          <p:cNvPr id="1028"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72815" y="3317849"/>
            <a:ext cx="4568884" cy="34934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2913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slide(fromLeft)">
                                      <p:cBhvr>
                                        <p:cTn id="7" dur="500"/>
                                        <p:tgtEl>
                                          <p:spTgt spid="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randombar(horizontal)">
                                      <p:cBhvr>
                                        <p:cTn id="11" dur="500"/>
                                        <p:tgtEl>
                                          <p:spTgt spid="3"/>
                                        </p:tgtEl>
                                      </p:cBhvr>
                                    </p:animEffect>
                                  </p:childTnLst>
                                </p:cTn>
                              </p:par>
                            </p:childTnLst>
                          </p:cTn>
                        </p:par>
                        <p:par>
                          <p:cTn id="12" fill="hold">
                            <p:stCondLst>
                              <p:cond delay="1000"/>
                            </p:stCondLst>
                            <p:childTnLst>
                              <p:par>
                                <p:cTn id="13" presetID="1" presetClass="entr" presetSubtype="0" fill="hold" grpId="0" nodeType="afterEffect">
                                  <p:stCondLst>
                                    <p:cond delay="1000"/>
                                  </p:stCondLst>
                                  <p:childTnLst>
                                    <p:set>
                                      <p:cBhvr>
                                        <p:cTn id="14" dur="1" fill="hold">
                                          <p:stCondLst>
                                            <p:cond delay="0"/>
                                          </p:stCondLst>
                                        </p:cTn>
                                        <p:tgtEl>
                                          <p:spTgt spid="20"/>
                                        </p:tgtEl>
                                        <p:attrNameLst>
                                          <p:attrName>style.visibility</p:attrName>
                                        </p:attrNameLst>
                                      </p:cBhvr>
                                      <p:to>
                                        <p:strVal val="visible"/>
                                      </p:to>
                                    </p:set>
                                  </p:childTnLst>
                                </p:cTn>
                              </p:par>
                            </p:childTnLst>
                          </p:cTn>
                        </p:par>
                        <p:par>
                          <p:cTn id="15" fill="hold">
                            <p:stCondLst>
                              <p:cond delay="2000"/>
                            </p:stCondLst>
                            <p:childTnLst>
                              <p:par>
                                <p:cTn id="16" presetID="14" presetClass="entr" presetSubtype="10" fill="hold" nodeType="afterEffect">
                                  <p:stCondLst>
                                    <p:cond delay="2000"/>
                                  </p:stCondLst>
                                  <p:childTnLst>
                                    <p:set>
                                      <p:cBhvr>
                                        <p:cTn id="17" dur="1" fill="hold">
                                          <p:stCondLst>
                                            <p:cond delay="0"/>
                                          </p:stCondLst>
                                        </p:cTn>
                                        <p:tgtEl>
                                          <p:spTgt spid="1027"/>
                                        </p:tgtEl>
                                        <p:attrNameLst>
                                          <p:attrName>style.visibility</p:attrName>
                                        </p:attrNameLst>
                                      </p:cBhvr>
                                      <p:to>
                                        <p:strVal val="visible"/>
                                      </p:to>
                                    </p:set>
                                    <p:animEffect transition="in" filter="randombar(horizontal)">
                                      <p:cBhvr>
                                        <p:cTn id="18" dur="500"/>
                                        <p:tgtEl>
                                          <p:spTgt spid="1027"/>
                                        </p:tgtEl>
                                      </p:cBhvr>
                                    </p:animEffect>
                                  </p:childTnLst>
                                </p:cTn>
                              </p:par>
                            </p:childTnLst>
                          </p:cTn>
                        </p:par>
                        <p:par>
                          <p:cTn id="19" fill="hold">
                            <p:stCondLst>
                              <p:cond delay="4500"/>
                            </p:stCondLst>
                            <p:childTnLst>
                              <p:par>
                                <p:cTn id="20" presetID="1" presetClass="entr" presetSubtype="0" fill="hold" grpId="0" nodeType="afterEffect">
                                  <p:stCondLst>
                                    <p:cond delay="1000"/>
                                  </p:stCondLst>
                                  <p:childTnLst>
                                    <p:set>
                                      <p:cBhvr>
                                        <p:cTn id="21" dur="1" fill="hold">
                                          <p:stCondLst>
                                            <p:cond delay="0"/>
                                          </p:stCondLst>
                                        </p:cTn>
                                        <p:tgtEl>
                                          <p:spTgt spid="14"/>
                                        </p:tgtEl>
                                        <p:attrNameLst>
                                          <p:attrName>style.visibility</p:attrName>
                                        </p:attrNameLst>
                                      </p:cBhvr>
                                      <p:to>
                                        <p:strVal val="visible"/>
                                      </p:to>
                                    </p:set>
                                  </p:childTnLst>
                                </p:cTn>
                              </p:par>
                            </p:childTnLst>
                          </p:cTn>
                        </p:par>
                        <p:par>
                          <p:cTn id="22" fill="hold">
                            <p:stCondLst>
                              <p:cond delay="5500"/>
                            </p:stCondLst>
                            <p:childTnLst>
                              <p:par>
                                <p:cTn id="23" presetID="14" presetClass="entr" presetSubtype="10" fill="hold" nodeType="afterEffect">
                                  <p:stCondLst>
                                    <p:cond delay="1500"/>
                                  </p:stCondLst>
                                  <p:childTnLst>
                                    <p:set>
                                      <p:cBhvr>
                                        <p:cTn id="24" dur="1" fill="hold">
                                          <p:stCondLst>
                                            <p:cond delay="0"/>
                                          </p:stCondLst>
                                        </p:cTn>
                                        <p:tgtEl>
                                          <p:spTgt spid="1028"/>
                                        </p:tgtEl>
                                        <p:attrNameLst>
                                          <p:attrName>style.visibility</p:attrName>
                                        </p:attrNameLst>
                                      </p:cBhvr>
                                      <p:to>
                                        <p:strVal val="visible"/>
                                      </p:to>
                                    </p:set>
                                    <p:animEffect transition="in" filter="randombar(horizontal)">
                                      <p:cBhvr>
                                        <p:cTn id="25"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utoUpdateAnimBg="0"/>
      <p:bldP spid="20"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6326"/>
            <a:ext cx="9144000" cy="838200"/>
          </a:xfrm>
        </p:spPr>
        <p:txBody>
          <a:bodyPr/>
          <a:lstStyle/>
          <a:p>
            <a:r>
              <a:rPr lang="sv-SE" kern="1200" cap="all" dirty="0">
                <a:effectLst/>
              </a:rPr>
              <a:t>NU </a:t>
            </a:r>
            <a:r>
              <a:rPr lang="sv-SE" kern="1200" cap="all" dirty="0" smtClean="0">
                <a:effectLst/>
              </a:rPr>
              <a:t>Access </a:t>
            </a:r>
            <a:r>
              <a:rPr lang="sv-SE" kern="1200" cap="all" dirty="0">
                <a:effectLst/>
              </a:rPr>
              <a:t>Requirements</a:t>
            </a:r>
            <a:endParaRPr lang="en-GB" kern="1200" cap="all" dirty="0">
              <a:effectLst/>
            </a:endParaRPr>
          </a:p>
        </p:txBody>
      </p:sp>
      <p:sp>
        <p:nvSpPr>
          <p:cNvPr id="3" name="Content Placeholder 2"/>
          <p:cNvSpPr>
            <a:spLocks noGrp="1"/>
          </p:cNvSpPr>
          <p:nvPr>
            <p:ph idx="1"/>
          </p:nvPr>
        </p:nvSpPr>
        <p:spPr>
          <a:xfrm>
            <a:off x="609600" y="1066800"/>
            <a:ext cx="7696200" cy="5181600"/>
          </a:xfrm>
        </p:spPr>
        <p:txBody>
          <a:bodyPr/>
          <a:lstStyle/>
          <a:p>
            <a:pPr>
              <a:buSzPct val="100000"/>
              <a:buFont typeface="Arial" pitchFamily="34" charset="0"/>
              <a:buChar char="•"/>
            </a:pPr>
            <a:r>
              <a:rPr lang="sv-SE" sz="1800" b="1" dirty="0" smtClean="0">
                <a:effectLst/>
              </a:rPr>
              <a:t>In accordance with Bi-SCD 080-006</a:t>
            </a:r>
            <a:r>
              <a:rPr lang="sv-SE" sz="1800" dirty="0" smtClean="0">
                <a:effectLst/>
              </a:rPr>
              <a:t> (Annex E)</a:t>
            </a:r>
          </a:p>
          <a:p>
            <a:pPr marL="0" indent="0">
              <a:buSzPct val="100000"/>
              <a:buNone/>
            </a:pPr>
            <a:endParaRPr lang="sv-SE" sz="800" dirty="0" smtClean="0">
              <a:effectLst/>
            </a:endParaRPr>
          </a:p>
          <a:p>
            <a:pPr>
              <a:buSzPct val="100000"/>
              <a:buFont typeface="Arial" pitchFamily="34" charset="0"/>
              <a:buChar char="•"/>
            </a:pPr>
            <a:r>
              <a:rPr lang="sv-SE" sz="1800" b="1" dirty="0" smtClean="0">
                <a:effectLst/>
              </a:rPr>
              <a:t>Personnel from </a:t>
            </a:r>
            <a:r>
              <a:rPr lang="sv-SE" sz="1800" b="1" dirty="0">
                <a:effectLst/>
              </a:rPr>
              <a:t>NCS, NFS and NATO Nations ions</a:t>
            </a:r>
            <a:r>
              <a:rPr lang="sv-SE" sz="1800" dirty="0" smtClean="0">
                <a:effectLst/>
              </a:rPr>
              <a:t>:</a:t>
            </a:r>
          </a:p>
          <a:p>
            <a:pPr lvl="1">
              <a:buSzPct val="100000"/>
              <a:buFont typeface="Arial" pitchFamily="34" charset="0"/>
              <a:buChar char="•"/>
            </a:pPr>
            <a:r>
              <a:rPr lang="sv-SE" sz="1800" dirty="0" smtClean="0">
                <a:effectLst/>
              </a:rPr>
              <a:t>Only need to apply and provide a valid </a:t>
            </a:r>
            <a:r>
              <a:rPr lang="sv-SE" sz="1800" dirty="0" smtClean="0">
                <a:solidFill>
                  <a:srgbClr val="FF0000"/>
                </a:solidFill>
                <a:effectLst/>
              </a:rPr>
              <a:t>official</a:t>
            </a:r>
            <a:r>
              <a:rPr lang="sv-SE" sz="1800" dirty="0" smtClean="0">
                <a:effectLst/>
              </a:rPr>
              <a:t> e-mail address</a:t>
            </a:r>
          </a:p>
          <a:p>
            <a:pPr lvl="1">
              <a:buSzPct val="100000"/>
              <a:buFont typeface="Arial" pitchFamily="34" charset="0"/>
              <a:buChar char="•"/>
            </a:pPr>
            <a:r>
              <a:rPr lang="sv-SE" sz="1800" dirty="0" smtClean="0">
                <a:effectLst/>
              </a:rPr>
              <a:t>Access granted for three years or EOT date (whichever comes first)</a:t>
            </a:r>
          </a:p>
          <a:p>
            <a:pPr marL="457200" lvl="1" indent="0">
              <a:buSzPct val="100000"/>
              <a:buNone/>
            </a:pPr>
            <a:endParaRPr lang="sv-SE" sz="800" dirty="0" smtClean="0">
              <a:effectLst/>
            </a:endParaRPr>
          </a:p>
          <a:p>
            <a:pPr>
              <a:buSzPct val="100000"/>
              <a:buFont typeface="Arial" pitchFamily="34" charset="0"/>
              <a:buChar char="•"/>
            </a:pPr>
            <a:r>
              <a:rPr lang="sv-SE" sz="1800" b="1" dirty="0" smtClean="0">
                <a:effectLst/>
              </a:rPr>
              <a:t>Personnel from Partner Nations</a:t>
            </a:r>
            <a:r>
              <a:rPr lang="sv-SE" sz="1800" dirty="0" smtClean="0">
                <a:effectLst/>
              </a:rPr>
              <a:t>:</a:t>
            </a:r>
          </a:p>
          <a:p>
            <a:pPr lvl="1">
              <a:buSzPct val="100000"/>
              <a:buFont typeface="Arial" pitchFamily="34" charset="0"/>
              <a:buChar char="•"/>
            </a:pPr>
            <a:r>
              <a:rPr lang="sv-SE" sz="1800" dirty="0" smtClean="0">
                <a:effectLst/>
              </a:rPr>
              <a:t>Sponsor required (to be appointed by the National MoD and communicated to JALLC)</a:t>
            </a:r>
          </a:p>
          <a:p>
            <a:pPr lvl="1">
              <a:buSzPct val="100000"/>
              <a:buFont typeface="Arial" pitchFamily="34" charset="0"/>
              <a:buChar char="•"/>
            </a:pPr>
            <a:r>
              <a:rPr lang="sv-SE" sz="1800" dirty="0">
                <a:effectLst/>
              </a:rPr>
              <a:t>A valid official </a:t>
            </a:r>
            <a:r>
              <a:rPr lang="sv-SE" sz="1800" dirty="0" smtClean="0">
                <a:effectLst/>
              </a:rPr>
              <a:t>e-mail </a:t>
            </a:r>
            <a:r>
              <a:rPr lang="sv-SE" sz="1800" dirty="0">
                <a:effectLst/>
              </a:rPr>
              <a:t>address </a:t>
            </a:r>
            <a:r>
              <a:rPr lang="sv-SE" sz="1800" dirty="0" smtClean="0">
                <a:effectLst/>
              </a:rPr>
              <a:t>and SC is </a:t>
            </a:r>
            <a:r>
              <a:rPr lang="sv-SE" sz="1800" dirty="0">
                <a:effectLst/>
              </a:rPr>
              <a:t>required</a:t>
            </a:r>
          </a:p>
          <a:p>
            <a:pPr lvl="1">
              <a:buSzPct val="100000"/>
              <a:buFont typeface="Arial" pitchFamily="34" charset="0"/>
              <a:buChar char="•"/>
            </a:pPr>
            <a:r>
              <a:rPr lang="sv-SE" sz="1800" dirty="0" smtClean="0">
                <a:effectLst/>
              </a:rPr>
              <a:t>Access granted for two years</a:t>
            </a:r>
          </a:p>
          <a:p>
            <a:pPr marL="457200" lvl="1" indent="0">
              <a:buSzPct val="100000"/>
              <a:buNone/>
            </a:pPr>
            <a:endParaRPr lang="sv-SE" sz="800" dirty="0" smtClean="0">
              <a:effectLst/>
            </a:endParaRPr>
          </a:p>
          <a:p>
            <a:pPr>
              <a:buSzPct val="100000"/>
              <a:buFont typeface="Arial" pitchFamily="34" charset="0"/>
              <a:buChar char="•"/>
            </a:pPr>
            <a:r>
              <a:rPr lang="sv-SE" sz="1800" b="1" dirty="0" smtClean="0">
                <a:effectLst/>
              </a:rPr>
              <a:t>Personnel from IOs</a:t>
            </a:r>
            <a:r>
              <a:rPr lang="sv-SE" sz="1800" dirty="0" smtClean="0">
                <a:effectLst/>
              </a:rPr>
              <a:t>:</a:t>
            </a:r>
          </a:p>
          <a:p>
            <a:pPr lvl="1">
              <a:buSzPct val="100000"/>
              <a:buFont typeface="Arial" pitchFamily="34" charset="0"/>
              <a:buChar char="•"/>
            </a:pPr>
            <a:r>
              <a:rPr lang="sv-SE" sz="1800" dirty="0" smtClean="0">
                <a:effectLst/>
              </a:rPr>
              <a:t>Institutional POC required</a:t>
            </a:r>
          </a:p>
          <a:p>
            <a:pPr lvl="1">
              <a:buSzPct val="100000"/>
              <a:buFont typeface="Arial" pitchFamily="34" charset="0"/>
              <a:buChar char="•"/>
            </a:pPr>
            <a:r>
              <a:rPr lang="sv-SE" sz="1800" dirty="0">
                <a:effectLst/>
              </a:rPr>
              <a:t>A valid official </a:t>
            </a:r>
            <a:r>
              <a:rPr lang="sv-SE" sz="1800" dirty="0" smtClean="0">
                <a:effectLst/>
              </a:rPr>
              <a:t>e-mail and SC </a:t>
            </a:r>
            <a:r>
              <a:rPr lang="sv-SE" sz="1800" dirty="0">
                <a:effectLst/>
              </a:rPr>
              <a:t>address is required</a:t>
            </a:r>
          </a:p>
          <a:p>
            <a:pPr lvl="1">
              <a:buSzPct val="100000"/>
              <a:buFont typeface="Arial" pitchFamily="34" charset="0"/>
              <a:buChar char="•"/>
            </a:pPr>
            <a:r>
              <a:rPr lang="sv-SE" sz="1800" dirty="0" smtClean="0">
                <a:effectLst/>
              </a:rPr>
              <a:t>Access granted for one year</a:t>
            </a:r>
          </a:p>
        </p:txBody>
      </p:sp>
    </p:spTree>
    <p:extLst>
      <p:ext uri="{BB962C8B-B14F-4D97-AF65-F5344CB8AC3E}">
        <p14:creationId xmlns:p14="http://schemas.microsoft.com/office/powerpoint/2010/main" val="10590108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pPr>
              <a:defRPr/>
            </a:pPr>
            <a:r>
              <a:rPr lang="sv-SE" dirty="0" smtClean="0"/>
              <a:t>Metadata</a:t>
            </a:r>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3517" y="973370"/>
            <a:ext cx="6381136" cy="5321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bwMode="auto">
          <a:xfrm>
            <a:off x="1692251" y="3671516"/>
            <a:ext cx="2448232" cy="2263618"/>
          </a:xfrm>
          <a:prstGeom prst="rect">
            <a:avLst/>
          </a:prstGeom>
          <a:noFill/>
          <a:ln w="25400" cap="flat" cmpd="sng" algn="ctr">
            <a:solidFill>
              <a:schemeClr val="accent2">
                <a:lumMod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err="1" smtClean="0">
              <a:ln>
                <a:noFill/>
              </a:ln>
              <a:solidFill>
                <a:schemeClr val="tx1"/>
              </a:solidFill>
              <a:effectLst/>
              <a:latin typeface="+mn-lt"/>
            </a:endParaRPr>
          </a:p>
        </p:txBody>
      </p:sp>
      <p:sp>
        <p:nvSpPr>
          <p:cNvPr id="6" name="Rectangle 5"/>
          <p:cNvSpPr/>
          <p:nvPr/>
        </p:nvSpPr>
        <p:spPr bwMode="auto">
          <a:xfrm>
            <a:off x="1928525" y="2161726"/>
            <a:ext cx="2731965" cy="216310"/>
          </a:xfrm>
          <a:prstGeom prst="rect">
            <a:avLst/>
          </a:prstGeom>
          <a:noFill/>
          <a:ln w="254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err="1" smtClean="0">
              <a:ln>
                <a:noFill/>
              </a:ln>
              <a:solidFill>
                <a:schemeClr val="tx1"/>
              </a:solidFill>
              <a:effectLst/>
              <a:latin typeface="+mn-lt"/>
            </a:endParaRPr>
          </a:p>
        </p:txBody>
      </p:sp>
      <p:sp>
        <p:nvSpPr>
          <p:cNvPr id="7" name="Rectangle 6"/>
          <p:cNvSpPr/>
          <p:nvPr/>
        </p:nvSpPr>
        <p:spPr bwMode="auto">
          <a:xfrm>
            <a:off x="1903124" y="3498480"/>
            <a:ext cx="2943640" cy="146261"/>
          </a:xfrm>
          <a:prstGeom prst="rect">
            <a:avLst/>
          </a:prstGeom>
          <a:noFill/>
          <a:ln w="254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err="1" smtClean="0">
              <a:ln>
                <a:noFill/>
              </a:ln>
              <a:solidFill>
                <a:schemeClr val="tx1"/>
              </a:solidFill>
              <a:effectLst/>
              <a:latin typeface="+mn-lt"/>
            </a:endParaRPr>
          </a:p>
        </p:txBody>
      </p:sp>
      <p:sp>
        <p:nvSpPr>
          <p:cNvPr id="8" name="Rectangle 7"/>
          <p:cNvSpPr/>
          <p:nvPr/>
        </p:nvSpPr>
        <p:spPr bwMode="auto">
          <a:xfrm>
            <a:off x="1692251" y="5935134"/>
            <a:ext cx="1763768" cy="216310"/>
          </a:xfrm>
          <a:prstGeom prst="rect">
            <a:avLst/>
          </a:prstGeom>
          <a:noFill/>
          <a:ln w="254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err="1" smtClean="0">
              <a:ln>
                <a:noFill/>
              </a:ln>
              <a:solidFill>
                <a:schemeClr val="tx1"/>
              </a:solidFill>
              <a:effectLst/>
              <a:latin typeface="+mn-lt"/>
            </a:endParaRPr>
          </a:p>
        </p:txBody>
      </p:sp>
    </p:spTree>
    <p:extLst>
      <p:ext uri="{BB962C8B-B14F-4D97-AF65-F5344CB8AC3E}">
        <p14:creationId xmlns:p14="http://schemas.microsoft.com/office/powerpoint/2010/main" val="3172601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par>
                          <p:cTn id="8" fill="hold">
                            <p:stCondLst>
                              <p:cond delay="3000"/>
                            </p:stCondLst>
                            <p:childTnLst>
                              <p:par>
                                <p:cTn id="9" presetID="6" presetClass="entr" presetSubtype="16" fill="hold" grpId="0" nodeType="afterEffect">
                                  <p:stCondLst>
                                    <p:cond delay="1000"/>
                                  </p:stCondLst>
                                  <p:childTnLst>
                                    <p:set>
                                      <p:cBhvr>
                                        <p:cTn id="10" dur="1" fill="hold">
                                          <p:stCondLst>
                                            <p:cond delay="0"/>
                                          </p:stCondLst>
                                        </p:cTn>
                                        <p:tgtEl>
                                          <p:spTgt spid="7"/>
                                        </p:tgtEl>
                                        <p:attrNameLst>
                                          <p:attrName>style.visibility</p:attrName>
                                        </p:attrNameLst>
                                      </p:cBhvr>
                                      <p:to>
                                        <p:strVal val="visible"/>
                                      </p:to>
                                    </p:set>
                                    <p:animEffect transition="in" filter="circle(in)">
                                      <p:cBhvr>
                                        <p:cTn id="11" dur="2000"/>
                                        <p:tgtEl>
                                          <p:spTgt spid="7"/>
                                        </p:tgtEl>
                                      </p:cBhvr>
                                    </p:animEffect>
                                  </p:childTnLst>
                                </p:cTn>
                              </p:par>
                            </p:childTnLst>
                          </p:cTn>
                        </p:par>
                        <p:par>
                          <p:cTn id="12" fill="hold">
                            <p:stCondLst>
                              <p:cond delay="6000"/>
                            </p:stCondLst>
                            <p:childTnLst>
                              <p:par>
                                <p:cTn id="13" presetID="6" presetClass="entr" presetSubtype="16" fill="hold" grpId="0" nodeType="afterEffect">
                                  <p:stCondLst>
                                    <p:cond delay="1000"/>
                                  </p:stCondLst>
                                  <p:childTnLst>
                                    <p:set>
                                      <p:cBhvr>
                                        <p:cTn id="14" dur="1" fill="hold">
                                          <p:stCondLst>
                                            <p:cond delay="0"/>
                                          </p:stCondLst>
                                        </p:cTn>
                                        <p:tgtEl>
                                          <p:spTgt spid="8"/>
                                        </p:tgtEl>
                                        <p:attrNameLst>
                                          <p:attrName>style.visibility</p:attrName>
                                        </p:attrNameLst>
                                      </p:cBhvr>
                                      <p:to>
                                        <p:strVal val="visible"/>
                                      </p:to>
                                    </p:set>
                                    <p:animEffect transition="in" filter="circle(in)">
                                      <p:cBhvr>
                                        <p:cTn id="15" dur="20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heel(1)">
                                      <p:cBhvr>
                                        <p:cTn id="2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3"/>
          <p:cNvSpPr txBox="1">
            <a:spLocks/>
          </p:cNvSpPr>
          <p:nvPr/>
        </p:nvSpPr>
        <p:spPr bwMode="auto">
          <a:xfrm>
            <a:off x="4732867" y="1262742"/>
            <a:ext cx="4104979" cy="486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Clr>
                <a:srgbClr val="00408B"/>
              </a:buClr>
              <a:buSzPct val="80000"/>
              <a:buFont typeface="Wingdings" pitchFamily="2" charset="2"/>
              <a:buChar char="n"/>
              <a:defRPr sz="2200">
                <a:solidFill>
                  <a:schemeClr val="tx1"/>
                </a:solidFill>
                <a:latin typeface="Verdana" pitchFamily="34" charset="0"/>
                <a:ea typeface="Verdana" pitchFamily="34" charset="0"/>
                <a:cs typeface="Verdana" pitchFamily="34" charset="0"/>
              </a:defRPr>
            </a:lvl1pPr>
            <a:lvl2pPr marL="742950" indent="-285750" algn="l" rtl="0" eaLnBrk="0" fontAlgn="base" hangingPunct="0">
              <a:spcBef>
                <a:spcPct val="20000"/>
              </a:spcBef>
              <a:spcAft>
                <a:spcPct val="0"/>
              </a:spcAft>
              <a:buClr>
                <a:srgbClr val="00408B"/>
              </a:buClr>
              <a:buSzPct val="80000"/>
              <a:buFont typeface="Wingdings" pitchFamily="2" charset="2"/>
              <a:buChar char="n"/>
              <a:defRPr sz="2000">
                <a:solidFill>
                  <a:schemeClr val="tx1"/>
                </a:solidFill>
                <a:latin typeface="Verdana" pitchFamily="34" charset="0"/>
                <a:ea typeface="Verdana" pitchFamily="34" charset="0"/>
                <a:cs typeface="Verdana" pitchFamily="34" charset="0"/>
              </a:defRPr>
            </a:lvl2pPr>
            <a:lvl3pPr marL="1143000" indent="-228600" algn="l" rtl="0" eaLnBrk="0" fontAlgn="base" hangingPunct="0">
              <a:spcBef>
                <a:spcPct val="20000"/>
              </a:spcBef>
              <a:spcAft>
                <a:spcPct val="0"/>
              </a:spcAft>
              <a:buClr>
                <a:srgbClr val="00408B"/>
              </a:buClr>
              <a:buSzPct val="80000"/>
              <a:buFont typeface="Wingdings" pitchFamily="2" charset="2"/>
              <a:buChar char="n"/>
              <a:defRPr sz="2000">
                <a:solidFill>
                  <a:schemeClr val="tx1"/>
                </a:solidFill>
                <a:latin typeface="Verdana" pitchFamily="34" charset="0"/>
                <a:ea typeface="Verdana" pitchFamily="34" charset="0"/>
                <a:cs typeface="Verdana" pitchFamily="34" charset="0"/>
              </a:defRPr>
            </a:lvl3pPr>
            <a:lvl4pPr marL="1600200" indent="-228600" algn="l" rtl="0" eaLnBrk="0" fontAlgn="base" hangingPunct="0">
              <a:spcBef>
                <a:spcPct val="20000"/>
              </a:spcBef>
              <a:spcAft>
                <a:spcPct val="0"/>
              </a:spcAft>
              <a:buClr>
                <a:srgbClr val="00408B"/>
              </a:buClr>
              <a:buSzPct val="80000"/>
              <a:buFont typeface="Wingdings" pitchFamily="2" charset="2"/>
              <a:buChar char="n"/>
              <a:defRPr sz="1800">
                <a:solidFill>
                  <a:schemeClr val="tx1"/>
                </a:solidFill>
                <a:latin typeface="Verdana" pitchFamily="34" charset="0"/>
                <a:ea typeface="Verdana" pitchFamily="34" charset="0"/>
                <a:cs typeface="Verdana" pitchFamily="34" charset="0"/>
              </a:defRPr>
            </a:lvl4pPr>
            <a:lvl5pPr marL="2057400" indent="-228600" algn="l" rtl="0" eaLnBrk="0" fontAlgn="base" hangingPunct="0">
              <a:spcBef>
                <a:spcPct val="20000"/>
              </a:spcBef>
              <a:spcAft>
                <a:spcPct val="0"/>
              </a:spcAft>
              <a:buClr>
                <a:srgbClr val="00408B"/>
              </a:buClr>
              <a:buSzPct val="80000"/>
              <a:buFont typeface="Wingdings" pitchFamily="2" charset="2"/>
              <a:buChar char="n"/>
              <a:defRPr sz="1800">
                <a:solidFill>
                  <a:schemeClr val="tx1"/>
                </a:solidFill>
                <a:latin typeface="Verdana" pitchFamily="34" charset="0"/>
                <a:ea typeface="Verdana" pitchFamily="34" charset="0"/>
                <a:cs typeface="Verdana" pitchFamily="34" charset="0"/>
              </a:defRPr>
            </a:lvl5pPr>
            <a:lvl6pPr marL="2514600" indent="-228600" algn="l" rtl="0" eaLnBrk="0" fontAlgn="base" hangingPunct="0">
              <a:spcBef>
                <a:spcPct val="20000"/>
              </a:spcBef>
              <a:spcAft>
                <a:spcPct val="0"/>
              </a:spcAft>
              <a:buSzPct val="60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SzPct val="60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SzPct val="60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SzPct val="60000"/>
              <a:buFont typeface="Wingdings" pitchFamily="2" charset="2"/>
              <a:buChar char="n"/>
              <a:defRPr sz="2000">
                <a:solidFill>
                  <a:schemeClr val="tx1"/>
                </a:solidFill>
                <a:latin typeface="+mn-lt"/>
              </a:defRPr>
            </a:lvl9pPr>
          </a:lstStyle>
          <a:p>
            <a:pPr marL="0" indent="0">
              <a:buFont typeface="Wingdings" charset="0"/>
              <a:buNone/>
              <a:defRPr/>
            </a:pPr>
            <a:r>
              <a:rPr lang="en-US" b="1" kern="0" dirty="0" smtClean="0">
                <a:latin typeface="+mn-lt"/>
                <a:cs typeface="Arial"/>
              </a:rPr>
              <a:t>We </a:t>
            </a:r>
            <a:r>
              <a:rPr lang="en-US" b="1" kern="0" dirty="0" smtClean="0">
                <a:solidFill>
                  <a:srgbClr val="FF0000"/>
                </a:solidFill>
                <a:latin typeface="+mn-lt"/>
                <a:cs typeface="Arial"/>
              </a:rPr>
              <a:t>do not </a:t>
            </a:r>
            <a:r>
              <a:rPr lang="en-US" b="1" kern="0" dirty="0" smtClean="0">
                <a:latin typeface="+mn-lt"/>
                <a:cs typeface="Arial"/>
              </a:rPr>
              <a:t>publish:</a:t>
            </a:r>
          </a:p>
          <a:p>
            <a:pPr>
              <a:defRPr/>
            </a:pPr>
            <a:r>
              <a:rPr lang="en-US" sz="1800" kern="0" dirty="0" smtClean="0">
                <a:latin typeface="+mn-lt"/>
              </a:rPr>
              <a:t>Personal </a:t>
            </a:r>
            <a:r>
              <a:rPr lang="en-US" sz="1800" kern="0" dirty="0">
                <a:latin typeface="+mn-lt"/>
              </a:rPr>
              <a:t>opinions</a:t>
            </a:r>
          </a:p>
          <a:p>
            <a:pPr>
              <a:defRPr/>
            </a:pPr>
            <a:r>
              <a:rPr lang="en-US" sz="1800" kern="0" dirty="0">
                <a:latin typeface="+mn-lt"/>
              </a:rPr>
              <a:t>Personal (not sponsored) studies</a:t>
            </a:r>
          </a:p>
          <a:p>
            <a:pPr>
              <a:defRPr/>
            </a:pPr>
            <a:r>
              <a:rPr lang="en-US" sz="1800" kern="0" dirty="0">
                <a:latin typeface="+mn-lt"/>
              </a:rPr>
              <a:t>Journal or magazine excerpts/articles </a:t>
            </a:r>
          </a:p>
          <a:p>
            <a:pPr>
              <a:defRPr/>
            </a:pPr>
            <a:r>
              <a:rPr lang="en-US" sz="1800" kern="0" dirty="0">
                <a:latin typeface="+mn-lt"/>
              </a:rPr>
              <a:t>Observations</a:t>
            </a:r>
          </a:p>
          <a:p>
            <a:pPr>
              <a:defRPr/>
            </a:pPr>
            <a:r>
              <a:rPr lang="en-US" sz="1800" kern="0" dirty="0">
                <a:latin typeface="+mn-lt"/>
              </a:rPr>
              <a:t>LIs and LLs with local and/or temporary value</a:t>
            </a:r>
          </a:p>
          <a:p>
            <a:pPr>
              <a:defRPr/>
            </a:pPr>
            <a:r>
              <a:rPr lang="en-US" sz="1800" kern="0" dirty="0" smtClean="0">
                <a:latin typeface="+mn-lt"/>
              </a:rPr>
              <a:t>Policies</a:t>
            </a:r>
          </a:p>
          <a:p>
            <a:pPr marL="0" indent="0">
              <a:buFont typeface="Wingdings" charset="0"/>
              <a:buChar char="n"/>
              <a:defRPr/>
            </a:pPr>
            <a:endParaRPr lang="en-US" sz="2000" kern="0" dirty="0" smtClean="0">
              <a:latin typeface="+mn-lt"/>
            </a:endParaRPr>
          </a:p>
        </p:txBody>
      </p:sp>
      <p:sp>
        <p:nvSpPr>
          <p:cNvPr id="8" name="Title 3"/>
          <p:cNvSpPr>
            <a:spLocks noGrp="1"/>
          </p:cNvSpPr>
          <p:nvPr>
            <p:ph type="title"/>
          </p:nvPr>
        </p:nvSpPr>
        <p:spPr/>
        <p:txBody>
          <a:bodyPr/>
          <a:lstStyle/>
          <a:p>
            <a:pPr eaLnBrk="1" hangingPunct="1">
              <a:defRPr/>
            </a:pPr>
            <a:r>
              <a:rPr lang="en-US" dirty="0" smtClean="0">
                <a:effectLst/>
                <a:latin typeface="+mj-lt"/>
                <a:ea typeface="+mn-ea"/>
                <a:cs typeface="Arial"/>
              </a:rPr>
              <a:t>Contributions Are Welcome!</a:t>
            </a:r>
            <a:endParaRPr lang="en-US" dirty="0">
              <a:effectLst/>
              <a:latin typeface="+mj-lt"/>
              <a:cs typeface="Arial"/>
            </a:endParaRPr>
          </a:p>
        </p:txBody>
      </p:sp>
      <p:sp>
        <p:nvSpPr>
          <p:cNvPr id="18436" name="Content Placeholder 3"/>
          <p:cNvSpPr>
            <a:spLocks noGrp="1"/>
          </p:cNvSpPr>
          <p:nvPr>
            <p:ph idx="1"/>
          </p:nvPr>
        </p:nvSpPr>
        <p:spPr>
          <a:xfrm>
            <a:off x="475488" y="1261872"/>
            <a:ext cx="4257379" cy="4860000"/>
          </a:xfrm>
          <a:effectLst/>
        </p:spPr>
        <p:txBody>
          <a:bodyPr>
            <a:noAutofit/>
          </a:bodyPr>
          <a:lstStyle/>
          <a:p>
            <a:pPr marL="0" indent="0">
              <a:buFont typeface="Wingdings" charset="0"/>
              <a:buNone/>
              <a:defRPr/>
            </a:pPr>
            <a:r>
              <a:rPr lang="en-US" b="1" dirty="0" smtClean="0">
                <a:effectLst/>
                <a:latin typeface="+mn-lt"/>
                <a:cs typeface="Arial"/>
              </a:rPr>
              <a:t>We publish:</a:t>
            </a:r>
          </a:p>
          <a:p>
            <a:pPr>
              <a:defRPr/>
            </a:pPr>
            <a:r>
              <a:rPr lang="en-US" sz="1800" dirty="0" smtClean="0">
                <a:effectLst/>
                <a:latin typeface="+mn-lt"/>
              </a:rPr>
              <a:t>Policies</a:t>
            </a:r>
          </a:p>
          <a:p>
            <a:pPr>
              <a:defRPr/>
            </a:pPr>
            <a:r>
              <a:rPr lang="en-US" sz="1800" dirty="0" smtClean="0">
                <a:effectLst/>
                <a:latin typeface="+mn-lt"/>
              </a:rPr>
              <a:t>Directives</a:t>
            </a:r>
          </a:p>
          <a:p>
            <a:pPr>
              <a:defRPr/>
            </a:pPr>
            <a:r>
              <a:rPr lang="en-US" sz="1800" dirty="0" smtClean="0">
                <a:effectLst/>
                <a:latin typeface="+mn-lt"/>
              </a:rPr>
              <a:t>Handbooks</a:t>
            </a:r>
          </a:p>
          <a:p>
            <a:pPr>
              <a:defRPr/>
            </a:pPr>
            <a:r>
              <a:rPr lang="en-US" sz="1800" dirty="0" smtClean="0">
                <a:effectLst/>
                <a:latin typeface="+mn-lt"/>
              </a:rPr>
              <a:t>Newsletters</a:t>
            </a:r>
          </a:p>
          <a:p>
            <a:pPr>
              <a:defRPr/>
            </a:pPr>
            <a:r>
              <a:rPr lang="en-US" sz="1800" dirty="0" smtClean="0">
                <a:effectLst/>
                <a:latin typeface="+mn-lt"/>
              </a:rPr>
              <a:t>Factsheets</a:t>
            </a:r>
          </a:p>
          <a:p>
            <a:pPr>
              <a:defRPr/>
            </a:pPr>
            <a:r>
              <a:rPr lang="en-US" sz="1800" dirty="0" smtClean="0">
                <a:effectLst/>
                <a:latin typeface="+mn-lt"/>
              </a:rPr>
              <a:t>Institutional sponsored studies</a:t>
            </a:r>
          </a:p>
          <a:p>
            <a:pPr>
              <a:defRPr/>
            </a:pPr>
            <a:r>
              <a:rPr lang="en-US" sz="1800" dirty="0" smtClean="0">
                <a:effectLst/>
                <a:latin typeface="+mn-lt"/>
              </a:rPr>
              <a:t>Reports</a:t>
            </a:r>
          </a:p>
          <a:p>
            <a:pPr>
              <a:defRPr/>
            </a:pPr>
            <a:r>
              <a:rPr lang="en-US" sz="1800" dirty="0" smtClean="0">
                <a:effectLst/>
                <a:latin typeface="+mn-lt"/>
              </a:rPr>
              <a:t>Other LL related documents/publications</a:t>
            </a:r>
          </a:p>
          <a:p>
            <a:pPr>
              <a:defRPr/>
            </a:pPr>
            <a:r>
              <a:rPr lang="en-US" sz="1800" dirty="0" smtClean="0">
                <a:effectLst/>
                <a:latin typeface="+mn-lt"/>
              </a:rPr>
              <a:t>LI/LL/BP</a:t>
            </a:r>
          </a:p>
          <a:p>
            <a:pPr>
              <a:defRPr/>
            </a:pPr>
            <a:r>
              <a:rPr lang="en-US" sz="1800" dirty="0" smtClean="0">
                <a:effectLst/>
                <a:latin typeface="+mn-lt"/>
              </a:rPr>
              <a:t>Links to operational and tactical </a:t>
            </a:r>
            <a:r>
              <a:rPr lang="en-US" sz="1800" dirty="0" err="1" smtClean="0">
                <a:effectLst/>
                <a:latin typeface="+mn-lt"/>
              </a:rPr>
              <a:t>LLDbs</a:t>
            </a:r>
            <a:endParaRPr lang="en-US" sz="1800" dirty="0" smtClean="0">
              <a:effectLst/>
              <a:latin typeface="+mn-lt"/>
            </a:endParaRPr>
          </a:p>
          <a:p>
            <a:pPr>
              <a:defRPr/>
            </a:pPr>
            <a:r>
              <a:rPr lang="en-US" sz="1800" dirty="0" smtClean="0">
                <a:effectLst/>
                <a:latin typeface="+mn-lt"/>
              </a:rPr>
              <a:t>Links to other LL organizations</a:t>
            </a:r>
          </a:p>
          <a:p>
            <a:pPr marL="0" indent="0">
              <a:buFont typeface="Wingdings" charset="0"/>
              <a:buChar char="n"/>
              <a:defRPr/>
            </a:pPr>
            <a:endParaRPr lang="en-US" sz="2000" dirty="0" smtClean="0">
              <a:effectLst/>
              <a:latin typeface="+mn-lt"/>
            </a:endParaRPr>
          </a:p>
        </p:txBody>
      </p:sp>
    </p:spTree>
    <p:extLst>
      <p:ext uri="{BB962C8B-B14F-4D97-AF65-F5344CB8AC3E}">
        <p14:creationId xmlns:p14="http://schemas.microsoft.com/office/powerpoint/2010/main" val="22748804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5"/>
          <p:cNvSpPr>
            <a:spLocks noChangeArrowheads="1"/>
          </p:cNvSpPr>
          <p:nvPr/>
        </p:nvSpPr>
        <p:spPr bwMode="auto">
          <a:xfrm>
            <a:off x="395785" y="1209288"/>
            <a:ext cx="8420669" cy="4585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457200" indent="-457200" algn="l">
              <a:buFont typeface="Arial"/>
              <a:buChar char="•"/>
              <a:defRPr/>
            </a:pPr>
            <a:r>
              <a:rPr lang="en-US" sz="2600" b="1" dirty="0">
                <a:solidFill>
                  <a:srgbClr val="000000"/>
                </a:solidFill>
                <a:latin typeface="+mn-lt"/>
                <a:cs typeface="Arial"/>
              </a:rPr>
              <a:t>Characteristics:</a:t>
            </a:r>
          </a:p>
          <a:p>
            <a:pPr marL="914400" lvl="1" indent="-457200" algn="l">
              <a:buFont typeface="Arial"/>
              <a:buChar char="•"/>
              <a:defRPr/>
            </a:pPr>
            <a:r>
              <a:rPr lang="en-US" sz="2000" dirty="0">
                <a:solidFill>
                  <a:srgbClr val="000000"/>
                </a:solidFill>
                <a:latin typeface="+mn-lt"/>
                <a:cs typeface="Arial"/>
              </a:rPr>
              <a:t>Include more than one </a:t>
            </a:r>
            <a:r>
              <a:rPr lang="en-US" sz="2000" dirty="0" smtClean="0">
                <a:solidFill>
                  <a:srgbClr val="000000"/>
                </a:solidFill>
                <a:latin typeface="+mn-lt"/>
                <a:cs typeface="Arial"/>
              </a:rPr>
              <a:t>organization</a:t>
            </a:r>
            <a:endParaRPr lang="en-US" sz="2000" dirty="0">
              <a:solidFill>
                <a:srgbClr val="000000"/>
              </a:solidFill>
              <a:latin typeface="+mn-lt"/>
              <a:cs typeface="Arial"/>
            </a:endParaRPr>
          </a:p>
          <a:p>
            <a:pPr marL="914400" lvl="1" indent="-457200" algn="l">
              <a:buFont typeface="Arial"/>
              <a:buChar char="•"/>
              <a:defRPr/>
            </a:pPr>
            <a:r>
              <a:rPr lang="en-US" sz="2000" dirty="0">
                <a:solidFill>
                  <a:srgbClr val="000000"/>
                </a:solidFill>
                <a:latin typeface="+mn-lt"/>
                <a:cs typeface="Arial"/>
              </a:rPr>
              <a:t>Common interest in </a:t>
            </a:r>
            <a:r>
              <a:rPr lang="en-US" sz="2000" dirty="0" smtClean="0">
                <a:solidFill>
                  <a:srgbClr val="000000"/>
                </a:solidFill>
                <a:latin typeface="+mn-lt"/>
                <a:cs typeface="Arial"/>
              </a:rPr>
              <a:t>sharing (specific areas of knowledge)</a:t>
            </a:r>
            <a:endParaRPr lang="en-US" sz="2000" dirty="0">
              <a:solidFill>
                <a:srgbClr val="000000"/>
              </a:solidFill>
              <a:latin typeface="+mn-lt"/>
              <a:cs typeface="Arial"/>
            </a:endParaRPr>
          </a:p>
          <a:p>
            <a:pPr marL="914400" lvl="1" indent="-457200" algn="l">
              <a:buFont typeface="Arial"/>
              <a:buChar char="•"/>
              <a:defRPr/>
            </a:pPr>
            <a:r>
              <a:rPr lang="en-US" sz="2000" dirty="0" smtClean="0">
                <a:solidFill>
                  <a:srgbClr val="000000"/>
                </a:solidFill>
                <a:latin typeface="+mn-lt"/>
                <a:cs typeface="Arial"/>
              </a:rPr>
              <a:t>Created under a formal </a:t>
            </a:r>
            <a:r>
              <a:rPr lang="en-US" sz="2000" dirty="0">
                <a:solidFill>
                  <a:srgbClr val="000000"/>
                </a:solidFill>
                <a:latin typeface="+mn-lt"/>
                <a:cs typeface="Arial"/>
              </a:rPr>
              <a:t>agreement (</a:t>
            </a:r>
            <a:r>
              <a:rPr lang="en-US" sz="2000" dirty="0" smtClean="0">
                <a:solidFill>
                  <a:srgbClr val="000000"/>
                </a:solidFill>
                <a:latin typeface="+mn-lt"/>
                <a:cs typeface="Arial"/>
              </a:rPr>
              <a:t>Terms of Reference)</a:t>
            </a:r>
            <a:endParaRPr lang="en-US" sz="2000" dirty="0">
              <a:solidFill>
                <a:srgbClr val="000000"/>
              </a:solidFill>
              <a:latin typeface="+mn-lt"/>
              <a:cs typeface="Arial"/>
            </a:endParaRPr>
          </a:p>
          <a:p>
            <a:pPr marL="914400" lvl="1" indent="-457200" algn="l">
              <a:buFont typeface="Arial"/>
              <a:buChar char="•"/>
              <a:defRPr/>
            </a:pPr>
            <a:r>
              <a:rPr lang="en-US" sz="2000" dirty="0">
                <a:solidFill>
                  <a:srgbClr val="000000"/>
                </a:solidFill>
                <a:latin typeface="+mn-lt"/>
                <a:cs typeface="Arial"/>
              </a:rPr>
              <a:t>Self-administrated </a:t>
            </a:r>
            <a:r>
              <a:rPr lang="en-US" sz="2000" dirty="0" smtClean="0">
                <a:solidFill>
                  <a:srgbClr val="000000"/>
                </a:solidFill>
                <a:latin typeface="+mn-lt"/>
                <a:cs typeface="Arial"/>
              </a:rPr>
              <a:t>(by appointed </a:t>
            </a:r>
            <a:r>
              <a:rPr lang="en-US" sz="2000" dirty="0">
                <a:solidFill>
                  <a:srgbClr val="000000"/>
                </a:solidFill>
                <a:latin typeface="+mn-lt"/>
                <a:cs typeface="Arial"/>
              </a:rPr>
              <a:t>manager</a:t>
            </a:r>
            <a:r>
              <a:rPr lang="en-US" sz="2000" dirty="0" smtClean="0">
                <a:solidFill>
                  <a:srgbClr val="000000"/>
                </a:solidFill>
                <a:latin typeface="+mn-lt"/>
                <a:cs typeface="Arial"/>
              </a:rPr>
              <a:t>)</a:t>
            </a:r>
          </a:p>
          <a:p>
            <a:pPr marL="914400" lvl="1" indent="-457200" algn="l">
              <a:buFont typeface="Arial"/>
              <a:buChar char="•"/>
              <a:defRPr/>
            </a:pPr>
            <a:r>
              <a:rPr lang="en-US" sz="2000" dirty="0" smtClean="0">
                <a:solidFill>
                  <a:srgbClr val="000000"/>
                </a:solidFill>
                <a:latin typeface="+mn-lt"/>
                <a:cs typeface="Arial"/>
              </a:rPr>
              <a:t>Ideally a COE or NATO WG type entity</a:t>
            </a:r>
            <a:endParaRPr lang="en-US" sz="2000" dirty="0">
              <a:solidFill>
                <a:srgbClr val="000000"/>
              </a:solidFill>
              <a:latin typeface="+mn-lt"/>
              <a:cs typeface="Arial"/>
            </a:endParaRPr>
          </a:p>
          <a:p>
            <a:pPr marL="1028700" lvl="1" indent="-571500" algn="l">
              <a:buFont typeface="Arial"/>
              <a:buChar char="•"/>
              <a:defRPr/>
            </a:pPr>
            <a:endParaRPr lang="en-US" sz="2000" dirty="0">
              <a:solidFill>
                <a:srgbClr val="000000"/>
              </a:solidFill>
              <a:latin typeface="+mn-lt"/>
              <a:cs typeface="Arial"/>
            </a:endParaRPr>
          </a:p>
          <a:p>
            <a:pPr marL="457200" indent="-457200" algn="l">
              <a:buFont typeface="Arial"/>
              <a:buChar char="•"/>
              <a:defRPr/>
            </a:pPr>
            <a:r>
              <a:rPr lang="en-US" sz="2600" b="1" dirty="0">
                <a:solidFill>
                  <a:srgbClr val="000000"/>
                </a:solidFill>
                <a:latin typeface="+mn-lt"/>
                <a:ea typeface="ＭＳ Ｐゴシック" charset="0"/>
                <a:cs typeface="Arial"/>
              </a:rPr>
              <a:t>What NLLP can provide:</a:t>
            </a:r>
          </a:p>
          <a:p>
            <a:pPr marL="914400" lvl="1" indent="-457200" algn="l">
              <a:buFont typeface="Arial"/>
              <a:buChar char="•"/>
              <a:defRPr/>
            </a:pPr>
            <a:r>
              <a:rPr lang="en-US" sz="2000" dirty="0">
                <a:solidFill>
                  <a:srgbClr val="000000"/>
                </a:solidFill>
                <a:latin typeface="+mn-lt"/>
                <a:cs typeface="Arial"/>
              </a:rPr>
              <a:t>Customized working space</a:t>
            </a:r>
          </a:p>
          <a:p>
            <a:pPr marL="914400" lvl="1" indent="-457200" algn="l">
              <a:buFont typeface="Arial"/>
              <a:buChar char="•"/>
              <a:defRPr/>
            </a:pPr>
            <a:r>
              <a:rPr lang="en-US" sz="2000" dirty="0">
                <a:solidFill>
                  <a:srgbClr val="000000"/>
                </a:solidFill>
                <a:latin typeface="+mn-lt"/>
                <a:cs typeface="Arial"/>
              </a:rPr>
              <a:t>Dedicated library</a:t>
            </a:r>
          </a:p>
          <a:p>
            <a:pPr marL="914400" lvl="1" indent="-457200" algn="l">
              <a:buFont typeface="Arial"/>
              <a:buChar char="•"/>
              <a:defRPr/>
            </a:pPr>
            <a:r>
              <a:rPr lang="en-US" sz="2000" dirty="0">
                <a:solidFill>
                  <a:srgbClr val="000000"/>
                </a:solidFill>
                <a:latin typeface="+mn-lt"/>
                <a:cs typeface="Arial"/>
              </a:rPr>
              <a:t>List of contacts</a:t>
            </a:r>
          </a:p>
          <a:p>
            <a:pPr marL="914400" lvl="1" indent="-457200" algn="l">
              <a:buFont typeface="Arial"/>
              <a:buChar char="•"/>
              <a:defRPr/>
            </a:pPr>
            <a:r>
              <a:rPr lang="en-US" sz="2000" dirty="0">
                <a:solidFill>
                  <a:srgbClr val="000000"/>
                </a:solidFill>
                <a:latin typeface="+mn-lt"/>
                <a:cs typeface="Arial"/>
              </a:rPr>
              <a:t>Newsroom (to announce future and past events)</a:t>
            </a:r>
          </a:p>
          <a:p>
            <a:pPr marL="914400" lvl="1" indent="-457200" algn="l">
              <a:buFont typeface="Arial"/>
              <a:buChar char="•"/>
              <a:defRPr/>
            </a:pPr>
            <a:r>
              <a:rPr lang="en-US" sz="2000" dirty="0">
                <a:solidFill>
                  <a:srgbClr val="000000"/>
                </a:solidFill>
                <a:latin typeface="+mn-lt"/>
                <a:cs typeface="Arial"/>
              </a:rPr>
              <a:t>Links</a:t>
            </a:r>
          </a:p>
          <a:p>
            <a:pPr marL="914400" lvl="1" indent="-457200" algn="l">
              <a:buFont typeface="Arial"/>
              <a:buChar char="•"/>
              <a:defRPr/>
            </a:pPr>
            <a:r>
              <a:rPr lang="en-US" sz="2000" dirty="0" smtClean="0">
                <a:solidFill>
                  <a:srgbClr val="000000"/>
                </a:solidFill>
                <a:latin typeface="+mn-lt"/>
                <a:cs typeface="Arial"/>
              </a:rPr>
              <a:t>Calendar</a:t>
            </a:r>
            <a:endParaRPr lang="en-US" sz="2000" dirty="0">
              <a:solidFill>
                <a:srgbClr val="000000"/>
              </a:solidFill>
              <a:latin typeface="+mn-lt"/>
              <a:cs typeface="Arial"/>
            </a:endParaRPr>
          </a:p>
        </p:txBody>
      </p:sp>
      <p:sp>
        <p:nvSpPr>
          <p:cNvPr id="47107" name="Picture 6"/>
          <p:cNvSpPr>
            <a:spLocks noChangeAspect="1" noChangeArrowheads="1"/>
          </p:cNvSpPr>
          <p:nvPr/>
        </p:nvSpPr>
        <p:spPr bwMode="auto">
          <a:xfrm>
            <a:off x="228600" y="3810000"/>
            <a:ext cx="2209800" cy="209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SzPct val="60000"/>
              <a:buFont typeface="Wingdings" pitchFamily="2" charset="2"/>
              <a:buChar char="n"/>
              <a:defRPr sz="2000">
                <a:solidFill>
                  <a:schemeClr val="tx1"/>
                </a:solidFill>
                <a:latin typeface="Calibri" pitchFamily="34" charset="0"/>
                <a:ea typeface="Verdana" pitchFamily="34" charset="0"/>
                <a:cs typeface="Calibri" pitchFamily="34" charset="0"/>
              </a:defRPr>
            </a:lvl1pPr>
            <a:lvl2pPr marL="742950" indent="-285750" eaLnBrk="0" hangingPunct="0">
              <a:spcBef>
                <a:spcPct val="20000"/>
              </a:spcBef>
              <a:buSzPct val="60000"/>
              <a:buFont typeface="Wingdings" pitchFamily="2" charset="2"/>
              <a:buChar char="n"/>
              <a:defRPr sz="2000">
                <a:solidFill>
                  <a:schemeClr val="tx1"/>
                </a:solidFill>
                <a:latin typeface="Calibri" pitchFamily="34" charset="0"/>
                <a:ea typeface="Verdana" pitchFamily="34" charset="0"/>
                <a:cs typeface="Calibri" pitchFamily="34" charset="0"/>
              </a:defRPr>
            </a:lvl2pPr>
            <a:lvl3pPr marL="1143000" indent="-228600" eaLnBrk="0" hangingPunct="0">
              <a:spcBef>
                <a:spcPct val="20000"/>
              </a:spcBef>
              <a:buSzPct val="60000"/>
              <a:buFont typeface="Wingdings" pitchFamily="2" charset="2"/>
              <a:buChar char="n"/>
              <a:defRPr sz="2000">
                <a:solidFill>
                  <a:schemeClr val="tx1"/>
                </a:solidFill>
                <a:latin typeface="Calibri" pitchFamily="34" charset="0"/>
                <a:ea typeface="Verdana" pitchFamily="34" charset="0"/>
                <a:cs typeface="Calibri" pitchFamily="34" charset="0"/>
              </a:defRPr>
            </a:lvl3pPr>
            <a:lvl4pPr marL="1600200" indent="-228600" eaLnBrk="0" hangingPunct="0">
              <a:spcBef>
                <a:spcPct val="20000"/>
              </a:spcBef>
              <a:buSzPct val="60000"/>
              <a:buFont typeface="Wingdings" pitchFamily="2" charset="2"/>
              <a:buChar char="n"/>
              <a:defRPr>
                <a:solidFill>
                  <a:schemeClr val="tx1"/>
                </a:solidFill>
                <a:latin typeface="Calibri" pitchFamily="34" charset="0"/>
                <a:ea typeface="Verdana" pitchFamily="34" charset="0"/>
                <a:cs typeface="Calibri" pitchFamily="34" charset="0"/>
              </a:defRPr>
            </a:lvl4pPr>
            <a:lvl5pPr marL="2057400" indent="-228600" eaLnBrk="0" hangingPunct="0">
              <a:spcBef>
                <a:spcPct val="20000"/>
              </a:spcBef>
              <a:buSzPct val="60000"/>
              <a:buFont typeface="Wingdings" pitchFamily="2" charset="2"/>
              <a:buChar char="n"/>
              <a:defRPr>
                <a:solidFill>
                  <a:schemeClr val="tx1"/>
                </a:solidFill>
                <a:latin typeface="Calibri" pitchFamily="34" charset="0"/>
                <a:ea typeface="Verdana" pitchFamily="34" charset="0"/>
                <a:cs typeface="Calibri" pitchFamily="34" charset="0"/>
              </a:defRPr>
            </a:lvl5pPr>
            <a:lvl6pPr marL="2514600" indent="-228600" eaLnBrk="0" fontAlgn="base" hangingPunct="0">
              <a:spcBef>
                <a:spcPct val="20000"/>
              </a:spcBef>
              <a:spcAft>
                <a:spcPct val="0"/>
              </a:spcAft>
              <a:buSzPct val="60000"/>
              <a:buFont typeface="Wingdings" pitchFamily="2" charset="2"/>
              <a:buChar char="n"/>
              <a:defRPr>
                <a:solidFill>
                  <a:schemeClr val="tx1"/>
                </a:solidFill>
                <a:latin typeface="Calibri" pitchFamily="34" charset="0"/>
                <a:ea typeface="Verdana" pitchFamily="34" charset="0"/>
                <a:cs typeface="Calibri" pitchFamily="34" charset="0"/>
              </a:defRPr>
            </a:lvl6pPr>
            <a:lvl7pPr marL="2971800" indent="-228600" eaLnBrk="0" fontAlgn="base" hangingPunct="0">
              <a:spcBef>
                <a:spcPct val="20000"/>
              </a:spcBef>
              <a:spcAft>
                <a:spcPct val="0"/>
              </a:spcAft>
              <a:buSzPct val="60000"/>
              <a:buFont typeface="Wingdings" pitchFamily="2" charset="2"/>
              <a:buChar char="n"/>
              <a:defRPr>
                <a:solidFill>
                  <a:schemeClr val="tx1"/>
                </a:solidFill>
                <a:latin typeface="Calibri" pitchFamily="34" charset="0"/>
                <a:ea typeface="Verdana" pitchFamily="34" charset="0"/>
                <a:cs typeface="Calibri" pitchFamily="34" charset="0"/>
              </a:defRPr>
            </a:lvl7pPr>
            <a:lvl8pPr marL="3429000" indent="-228600" eaLnBrk="0" fontAlgn="base" hangingPunct="0">
              <a:spcBef>
                <a:spcPct val="20000"/>
              </a:spcBef>
              <a:spcAft>
                <a:spcPct val="0"/>
              </a:spcAft>
              <a:buSzPct val="60000"/>
              <a:buFont typeface="Wingdings" pitchFamily="2" charset="2"/>
              <a:buChar char="n"/>
              <a:defRPr>
                <a:solidFill>
                  <a:schemeClr val="tx1"/>
                </a:solidFill>
                <a:latin typeface="Calibri" pitchFamily="34" charset="0"/>
                <a:ea typeface="Verdana" pitchFamily="34" charset="0"/>
                <a:cs typeface="Calibri" pitchFamily="34" charset="0"/>
              </a:defRPr>
            </a:lvl8pPr>
            <a:lvl9pPr marL="3886200" indent="-228600" eaLnBrk="0" fontAlgn="base" hangingPunct="0">
              <a:spcBef>
                <a:spcPct val="20000"/>
              </a:spcBef>
              <a:spcAft>
                <a:spcPct val="0"/>
              </a:spcAft>
              <a:buSzPct val="60000"/>
              <a:buFont typeface="Wingdings" pitchFamily="2" charset="2"/>
              <a:buChar char="n"/>
              <a:defRPr>
                <a:solidFill>
                  <a:schemeClr val="tx1"/>
                </a:solidFill>
                <a:latin typeface="Calibri" pitchFamily="34" charset="0"/>
                <a:ea typeface="Verdana" pitchFamily="34" charset="0"/>
                <a:cs typeface="Calibri" pitchFamily="34" charset="0"/>
              </a:defRPr>
            </a:lvl9pPr>
          </a:lstStyle>
          <a:p>
            <a:pPr eaLnBrk="1" hangingPunct="1">
              <a:spcBef>
                <a:spcPct val="0"/>
              </a:spcBef>
              <a:buSzTx/>
              <a:buFontTx/>
              <a:buNone/>
            </a:pPr>
            <a:endParaRPr lang="en-US" altLang="en-US" sz="1800">
              <a:latin typeface="Arial" pitchFamily="34" charset="0"/>
              <a:ea typeface="MS PGothic" pitchFamily="34" charset="-128"/>
            </a:endParaRPr>
          </a:p>
        </p:txBody>
      </p:sp>
      <p:sp>
        <p:nvSpPr>
          <p:cNvPr id="7" name="Title 3"/>
          <p:cNvSpPr>
            <a:spLocks noGrp="1"/>
          </p:cNvSpPr>
          <p:nvPr>
            <p:ph type="title"/>
          </p:nvPr>
        </p:nvSpPr>
        <p:spPr>
          <a:xfrm>
            <a:off x="0" y="260648"/>
            <a:ext cx="9144000" cy="838200"/>
          </a:xfrm>
        </p:spPr>
        <p:txBody>
          <a:bodyPr/>
          <a:lstStyle/>
          <a:p>
            <a:pPr eaLnBrk="1" hangingPunct="1">
              <a:defRPr/>
            </a:pPr>
            <a:r>
              <a:rPr lang="en-US" cap="all" dirty="0">
                <a:effectLst/>
              </a:rPr>
              <a:t>Communities of Interest</a:t>
            </a:r>
            <a:endParaRPr lang="en-US" cap="all" dirty="0">
              <a:effectLst/>
              <a:latin typeface="Arial"/>
              <a:cs typeface="Arial"/>
            </a:endParaRPr>
          </a:p>
        </p:txBody>
      </p:sp>
    </p:spTree>
    <p:extLst>
      <p:ext uri="{BB962C8B-B14F-4D97-AF65-F5344CB8AC3E}">
        <p14:creationId xmlns:p14="http://schemas.microsoft.com/office/powerpoint/2010/main" val="37668659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500"/>
                                  </p:stCondLst>
                                  <p:childTnLst>
                                    <p:set>
                                      <p:cBhvr>
                                        <p:cTn id="6" dur="1" fill="hold">
                                          <p:stCondLst>
                                            <p:cond delay="0"/>
                                          </p:stCondLst>
                                        </p:cTn>
                                        <p:tgtEl>
                                          <p:spTgt spid="4100">
                                            <p:txEl>
                                              <p:pRg st="0" end="0"/>
                                            </p:txEl>
                                          </p:spTgt>
                                        </p:tgtEl>
                                        <p:attrNameLst>
                                          <p:attrName>style.visibility</p:attrName>
                                        </p:attrNameLst>
                                      </p:cBhvr>
                                      <p:to>
                                        <p:strVal val="visible"/>
                                      </p:to>
                                    </p:set>
                                    <p:anim calcmode="lin" valueType="num">
                                      <p:cBhvr additive="base">
                                        <p:cTn id="7" dur="500" fill="hold"/>
                                        <p:tgtEl>
                                          <p:spTgt spid="410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100">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withGroup">
                            <p:stCondLst>
                              <p:cond delay="1000"/>
                            </p:stCondLst>
                            <p:childTnLst>
                              <p:par>
                                <p:cTn id="10" presetID="2" presetClass="entr" presetSubtype="4" fill="hold" nodeType="afterEffect">
                                  <p:stCondLst>
                                    <p:cond delay="1000"/>
                                  </p:stCondLst>
                                  <p:childTnLst>
                                    <p:set>
                                      <p:cBhvr>
                                        <p:cTn id="11" dur="1" fill="hold">
                                          <p:stCondLst>
                                            <p:cond delay="0"/>
                                          </p:stCondLst>
                                        </p:cTn>
                                        <p:tgtEl>
                                          <p:spTgt spid="4100">
                                            <p:txEl>
                                              <p:pRg st="1" end="1"/>
                                            </p:txEl>
                                          </p:spTgt>
                                        </p:tgtEl>
                                        <p:attrNameLst>
                                          <p:attrName>style.visibility</p:attrName>
                                        </p:attrNameLst>
                                      </p:cBhvr>
                                      <p:to>
                                        <p:strVal val="visible"/>
                                      </p:to>
                                    </p:set>
                                    <p:anim calcmode="lin" valueType="num">
                                      <p:cBhvr additive="base">
                                        <p:cTn id="12" dur="500" fill="hold"/>
                                        <p:tgtEl>
                                          <p:spTgt spid="4100">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100">
                                            <p:txEl>
                                              <p:pRg st="1" end="1"/>
                                            </p:txEl>
                                          </p:spTgt>
                                        </p:tgtEl>
                                        <p:attrNameLst>
                                          <p:attrName>ppt_y</p:attrName>
                                        </p:attrNameLst>
                                      </p:cBhvr>
                                      <p:tavLst>
                                        <p:tav tm="0">
                                          <p:val>
                                            <p:strVal val="1+#ppt_h/2"/>
                                          </p:val>
                                        </p:tav>
                                        <p:tav tm="100000">
                                          <p:val>
                                            <p:strVal val="#ppt_y"/>
                                          </p:val>
                                        </p:tav>
                                      </p:tavLst>
                                    </p:anim>
                                  </p:childTnLst>
                                </p:cTn>
                              </p:par>
                            </p:childTnLst>
                          </p:cTn>
                        </p:par>
                        <p:par>
                          <p:cTn id="14" fill="hold" nodeType="withGroup">
                            <p:stCondLst>
                              <p:cond delay="2500"/>
                            </p:stCondLst>
                            <p:childTnLst>
                              <p:par>
                                <p:cTn id="15" presetID="2" presetClass="entr" presetSubtype="4" fill="hold" nodeType="afterEffect">
                                  <p:stCondLst>
                                    <p:cond delay="1000"/>
                                  </p:stCondLst>
                                  <p:childTnLst>
                                    <p:set>
                                      <p:cBhvr>
                                        <p:cTn id="16" dur="1" fill="hold">
                                          <p:stCondLst>
                                            <p:cond delay="0"/>
                                          </p:stCondLst>
                                        </p:cTn>
                                        <p:tgtEl>
                                          <p:spTgt spid="4100">
                                            <p:txEl>
                                              <p:pRg st="2" end="2"/>
                                            </p:txEl>
                                          </p:spTgt>
                                        </p:tgtEl>
                                        <p:attrNameLst>
                                          <p:attrName>style.visibility</p:attrName>
                                        </p:attrNameLst>
                                      </p:cBhvr>
                                      <p:to>
                                        <p:strVal val="visible"/>
                                      </p:to>
                                    </p:set>
                                    <p:anim calcmode="lin" valueType="num">
                                      <p:cBhvr additive="base">
                                        <p:cTn id="17" dur="500" fill="hold"/>
                                        <p:tgtEl>
                                          <p:spTgt spid="4100">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100">
                                            <p:txEl>
                                              <p:pRg st="2" end="2"/>
                                            </p:txEl>
                                          </p:spTgt>
                                        </p:tgtEl>
                                        <p:attrNameLst>
                                          <p:attrName>ppt_y</p:attrName>
                                        </p:attrNameLst>
                                      </p:cBhvr>
                                      <p:tavLst>
                                        <p:tav tm="0">
                                          <p:val>
                                            <p:strVal val="1+#ppt_h/2"/>
                                          </p:val>
                                        </p:tav>
                                        <p:tav tm="100000">
                                          <p:val>
                                            <p:strVal val="#ppt_y"/>
                                          </p:val>
                                        </p:tav>
                                      </p:tavLst>
                                    </p:anim>
                                  </p:childTnLst>
                                </p:cTn>
                              </p:par>
                            </p:childTnLst>
                          </p:cTn>
                        </p:par>
                        <p:par>
                          <p:cTn id="19" fill="hold" nodeType="withGroup">
                            <p:stCondLst>
                              <p:cond delay="4000"/>
                            </p:stCondLst>
                            <p:childTnLst>
                              <p:par>
                                <p:cTn id="20" presetID="2" presetClass="entr" presetSubtype="4" fill="hold" nodeType="afterEffect">
                                  <p:stCondLst>
                                    <p:cond delay="1000"/>
                                  </p:stCondLst>
                                  <p:childTnLst>
                                    <p:set>
                                      <p:cBhvr>
                                        <p:cTn id="21" dur="1" fill="hold">
                                          <p:stCondLst>
                                            <p:cond delay="0"/>
                                          </p:stCondLst>
                                        </p:cTn>
                                        <p:tgtEl>
                                          <p:spTgt spid="4100">
                                            <p:txEl>
                                              <p:pRg st="3" end="3"/>
                                            </p:txEl>
                                          </p:spTgt>
                                        </p:tgtEl>
                                        <p:attrNameLst>
                                          <p:attrName>style.visibility</p:attrName>
                                        </p:attrNameLst>
                                      </p:cBhvr>
                                      <p:to>
                                        <p:strVal val="visible"/>
                                      </p:to>
                                    </p:set>
                                    <p:anim calcmode="lin" valueType="num">
                                      <p:cBhvr additive="base">
                                        <p:cTn id="22" dur="500" fill="hold"/>
                                        <p:tgtEl>
                                          <p:spTgt spid="4100">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4100">
                                            <p:txEl>
                                              <p:pRg st="3" end="3"/>
                                            </p:txEl>
                                          </p:spTgt>
                                        </p:tgtEl>
                                        <p:attrNameLst>
                                          <p:attrName>ppt_y</p:attrName>
                                        </p:attrNameLst>
                                      </p:cBhvr>
                                      <p:tavLst>
                                        <p:tav tm="0">
                                          <p:val>
                                            <p:strVal val="1+#ppt_h/2"/>
                                          </p:val>
                                        </p:tav>
                                        <p:tav tm="100000">
                                          <p:val>
                                            <p:strVal val="#ppt_y"/>
                                          </p:val>
                                        </p:tav>
                                      </p:tavLst>
                                    </p:anim>
                                  </p:childTnLst>
                                </p:cTn>
                              </p:par>
                            </p:childTnLst>
                          </p:cTn>
                        </p:par>
                        <p:par>
                          <p:cTn id="24" fill="hold" nodeType="withGroup">
                            <p:stCondLst>
                              <p:cond delay="5500"/>
                            </p:stCondLst>
                            <p:childTnLst>
                              <p:par>
                                <p:cTn id="25" presetID="2" presetClass="entr" presetSubtype="4" fill="hold" nodeType="afterEffect">
                                  <p:stCondLst>
                                    <p:cond delay="1000"/>
                                  </p:stCondLst>
                                  <p:childTnLst>
                                    <p:set>
                                      <p:cBhvr>
                                        <p:cTn id="26" dur="1" fill="hold">
                                          <p:stCondLst>
                                            <p:cond delay="0"/>
                                          </p:stCondLst>
                                        </p:cTn>
                                        <p:tgtEl>
                                          <p:spTgt spid="4100">
                                            <p:txEl>
                                              <p:pRg st="4" end="4"/>
                                            </p:txEl>
                                          </p:spTgt>
                                        </p:tgtEl>
                                        <p:attrNameLst>
                                          <p:attrName>style.visibility</p:attrName>
                                        </p:attrNameLst>
                                      </p:cBhvr>
                                      <p:to>
                                        <p:strVal val="visible"/>
                                      </p:to>
                                    </p:set>
                                    <p:anim calcmode="lin" valueType="num">
                                      <p:cBhvr additive="base">
                                        <p:cTn id="27" dur="500" fill="hold"/>
                                        <p:tgtEl>
                                          <p:spTgt spid="4100">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100">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7000"/>
                            </p:stCondLst>
                            <p:childTnLst>
                              <p:par>
                                <p:cTn id="30" presetID="2" presetClass="entr" presetSubtype="4" fill="hold" nodeType="afterEffect">
                                  <p:stCondLst>
                                    <p:cond delay="1000"/>
                                  </p:stCondLst>
                                  <p:childTnLst>
                                    <p:set>
                                      <p:cBhvr>
                                        <p:cTn id="31" dur="1" fill="hold">
                                          <p:stCondLst>
                                            <p:cond delay="0"/>
                                          </p:stCondLst>
                                        </p:cTn>
                                        <p:tgtEl>
                                          <p:spTgt spid="4100">
                                            <p:txEl>
                                              <p:pRg st="5" end="5"/>
                                            </p:txEl>
                                          </p:spTgt>
                                        </p:tgtEl>
                                        <p:attrNameLst>
                                          <p:attrName>style.visibility</p:attrName>
                                        </p:attrNameLst>
                                      </p:cBhvr>
                                      <p:to>
                                        <p:strVal val="visible"/>
                                      </p:to>
                                    </p:set>
                                    <p:anim calcmode="lin" valueType="num">
                                      <p:cBhvr additive="base">
                                        <p:cTn id="32" dur="500" fill="hold"/>
                                        <p:tgtEl>
                                          <p:spTgt spid="4100">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4100">
                                            <p:txEl>
                                              <p:pRg st="5" end="5"/>
                                            </p:txEl>
                                          </p:spTgt>
                                        </p:tgtEl>
                                        <p:attrNameLst>
                                          <p:attrName>ppt_y</p:attrName>
                                        </p:attrNameLst>
                                      </p:cBhvr>
                                      <p:tavLst>
                                        <p:tav tm="0">
                                          <p:val>
                                            <p:strVal val="1+#ppt_h/2"/>
                                          </p:val>
                                        </p:tav>
                                        <p:tav tm="100000">
                                          <p:val>
                                            <p:strVal val="#ppt_y"/>
                                          </p:val>
                                        </p:tav>
                                      </p:tavLst>
                                    </p:anim>
                                  </p:childTnLst>
                                </p:cTn>
                              </p:par>
                            </p:childTnLst>
                          </p:cTn>
                        </p:par>
                        <p:par>
                          <p:cTn id="34" fill="hold" nodeType="withGroup">
                            <p:stCondLst>
                              <p:cond delay="8500"/>
                            </p:stCondLst>
                            <p:childTnLst>
                              <p:par>
                                <p:cTn id="35" presetID="2" presetClass="entr" presetSubtype="4" fill="hold" nodeType="afterEffect">
                                  <p:stCondLst>
                                    <p:cond delay="3000"/>
                                  </p:stCondLst>
                                  <p:childTnLst>
                                    <p:set>
                                      <p:cBhvr>
                                        <p:cTn id="36" dur="1" fill="hold">
                                          <p:stCondLst>
                                            <p:cond delay="0"/>
                                          </p:stCondLst>
                                        </p:cTn>
                                        <p:tgtEl>
                                          <p:spTgt spid="4100">
                                            <p:txEl>
                                              <p:pRg st="7" end="7"/>
                                            </p:txEl>
                                          </p:spTgt>
                                        </p:tgtEl>
                                        <p:attrNameLst>
                                          <p:attrName>style.visibility</p:attrName>
                                        </p:attrNameLst>
                                      </p:cBhvr>
                                      <p:to>
                                        <p:strVal val="visible"/>
                                      </p:to>
                                    </p:set>
                                    <p:anim calcmode="lin" valueType="num">
                                      <p:cBhvr additive="base">
                                        <p:cTn id="37" dur="500" fill="hold"/>
                                        <p:tgtEl>
                                          <p:spTgt spid="4100">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100">
                                            <p:txEl>
                                              <p:pRg st="7" end="7"/>
                                            </p:txEl>
                                          </p:spTgt>
                                        </p:tgtEl>
                                        <p:attrNameLst>
                                          <p:attrName>ppt_y</p:attrName>
                                        </p:attrNameLst>
                                      </p:cBhvr>
                                      <p:tavLst>
                                        <p:tav tm="0">
                                          <p:val>
                                            <p:strVal val="1+#ppt_h/2"/>
                                          </p:val>
                                        </p:tav>
                                        <p:tav tm="100000">
                                          <p:val>
                                            <p:strVal val="#ppt_y"/>
                                          </p:val>
                                        </p:tav>
                                      </p:tavLst>
                                    </p:anim>
                                  </p:childTnLst>
                                </p:cTn>
                              </p:par>
                            </p:childTnLst>
                          </p:cTn>
                        </p:par>
                        <p:par>
                          <p:cTn id="39" fill="hold" nodeType="withGroup">
                            <p:stCondLst>
                              <p:cond delay="12000"/>
                            </p:stCondLst>
                            <p:childTnLst>
                              <p:par>
                                <p:cTn id="40" presetID="2" presetClass="entr" presetSubtype="4" fill="hold" nodeType="afterEffect">
                                  <p:stCondLst>
                                    <p:cond delay="1000"/>
                                  </p:stCondLst>
                                  <p:childTnLst>
                                    <p:set>
                                      <p:cBhvr>
                                        <p:cTn id="41" dur="1" fill="hold">
                                          <p:stCondLst>
                                            <p:cond delay="0"/>
                                          </p:stCondLst>
                                        </p:cTn>
                                        <p:tgtEl>
                                          <p:spTgt spid="4100">
                                            <p:txEl>
                                              <p:pRg st="8" end="8"/>
                                            </p:txEl>
                                          </p:spTgt>
                                        </p:tgtEl>
                                        <p:attrNameLst>
                                          <p:attrName>style.visibility</p:attrName>
                                        </p:attrNameLst>
                                      </p:cBhvr>
                                      <p:to>
                                        <p:strVal val="visible"/>
                                      </p:to>
                                    </p:set>
                                    <p:anim calcmode="lin" valueType="num">
                                      <p:cBhvr additive="base">
                                        <p:cTn id="42" dur="500" fill="hold"/>
                                        <p:tgtEl>
                                          <p:spTgt spid="4100">
                                            <p:txEl>
                                              <p:pRg st="8" end="8"/>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4100">
                                            <p:txEl>
                                              <p:pRg st="8" end="8"/>
                                            </p:txEl>
                                          </p:spTgt>
                                        </p:tgtEl>
                                        <p:attrNameLst>
                                          <p:attrName>ppt_y</p:attrName>
                                        </p:attrNameLst>
                                      </p:cBhvr>
                                      <p:tavLst>
                                        <p:tav tm="0">
                                          <p:val>
                                            <p:strVal val="1+#ppt_h/2"/>
                                          </p:val>
                                        </p:tav>
                                        <p:tav tm="100000">
                                          <p:val>
                                            <p:strVal val="#ppt_y"/>
                                          </p:val>
                                        </p:tav>
                                      </p:tavLst>
                                    </p:anim>
                                  </p:childTnLst>
                                </p:cTn>
                              </p:par>
                            </p:childTnLst>
                          </p:cTn>
                        </p:par>
                        <p:par>
                          <p:cTn id="44" fill="hold" nodeType="withGroup">
                            <p:stCondLst>
                              <p:cond delay="13500"/>
                            </p:stCondLst>
                            <p:childTnLst>
                              <p:par>
                                <p:cTn id="45" presetID="2" presetClass="entr" presetSubtype="4" fill="hold" nodeType="afterEffect">
                                  <p:stCondLst>
                                    <p:cond delay="1000"/>
                                  </p:stCondLst>
                                  <p:childTnLst>
                                    <p:set>
                                      <p:cBhvr>
                                        <p:cTn id="46" dur="1" fill="hold">
                                          <p:stCondLst>
                                            <p:cond delay="0"/>
                                          </p:stCondLst>
                                        </p:cTn>
                                        <p:tgtEl>
                                          <p:spTgt spid="4100">
                                            <p:txEl>
                                              <p:pRg st="9" end="9"/>
                                            </p:txEl>
                                          </p:spTgt>
                                        </p:tgtEl>
                                        <p:attrNameLst>
                                          <p:attrName>style.visibility</p:attrName>
                                        </p:attrNameLst>
                                      </p:cBhvr>
                                      <p:to>
                                        <p:strVal val="visible"/>
                                      </p:to>
                                    </p:set>
                                    <p:anim calcmode="lin" valueType="num">
                                      <p:cBhvr additive="base">
                                        <p:cTn id="47" dur="500" fill="hold"/>
                                        <p:tgtEl>
                                          <p:spTgt spid="4100">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4100">
                                            <p:txEl>
                                              <p:pRg st="9" end="9"/>
                                            </p:txEl>
                                          </p:spTgt>
                                        </p:tgtEl>
                                        <p:attrNameLst>
                                          <p:attrName>ppt_y</p:attrName>
                                        </p:attrNameLst>
                                      </p:cBhvr>
                                      <p:tavLst>
                                        <p:tav tm="0">
                                          <p:val>
                                            <p:strVal val="1+#ppt_h/2"/>
                                          </p:val>
                                        </p:tav>
                                        <p:tav tm="100000">
                                          <p:val>
                                            <p:strVal val="#ppt_y"/>
                                          </p:val>
                                        </p:tav>
                                      </p:tavLst>
                                    </p:anim>
                                  </p:childTnLst>
                                </p:cTn>
                              </p:par>
                            </p:childTnLst>
                          </p:cTn>
                        </p:par>
                        <p:par>
                          <p:cTn id="49" fill="hold" nodeType="withGroup">
                            <p:stCondLst>
                              <p:cond delay="15000"/>
                            </p:stCondLst>
                            <p:childTnLst>
                              <p:par>
                                <p:cTn id="50" presetID="2" presetClass="entr" presetSubtype="4" fill="hold" nodeType="afterEffect">
                                  <p:stCondLst>
                                    <p:cond delay="1000"/>
                                  </p:stCondLst>
                                  <p:childTnLst>
                                    <p:set>
                                      <p:cBhvr>
                                        <p:cTn id="51" dur="1" fill="hold">
                                          <p:stCondLst>
                                            <p:cond delay="0"/>
                                          </p:stCondLst>
                                        </p:cTn>
                                        <p:tgtEl>
                                          <p:spTgt spid="4100">
                                            <p:txEl>
                                              <p:pRg st="10" end="10"/>
                                            </p:txEl>
                                          </p:spTgt>
                                        </p:tgtEl>
                                        <p:attrNameLst>
                                          <p:attrName>style.visibility</p:attrName>
                                        </p:attrNameLst>
                                      </p:cBhvr>
                                      <p:to>
                                        <p:strVal val="visible"/>
                                      </p:to>
                                    </p:set>
                                    <p:anim calcmode="lin" valueType="num">
                                      <p:cBhvr additive="base">
                                        <p:cTn id="52" dur="500" fill="hold"/>
                                        <p:tgtEl>
                                          <p:spTgt spid="4100">
                                            <p:txEl>
                                              <p:pRg st="10" end="10"/>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4100">
                                            <p:txEl>
                                              <p:pRg st="10" end="10"/>
                                            </p:txEl>
                                          </p:spTgt>
                                        </p:tgtEl>
                                        <p:attrNameLst>
                                          <p:attrName>ppt_y</p:attrName>
                                        </p:attrNameLst>
                                      </p:cBhvr>
                                      <p:tavLst>
                                        <p:tav tm="0">
                                          <p:val>
                                            <p:strVal val="1+#ppt_h/2"/>
                                          </p:val>
                                        </p:tav>
                                        <p:tav tm="100000">
                                          <p:val>
                                            <p:strVal val="#ppt_y"/>
                                          </p:val>
                                        </p:tav>
                                      </p:tavLst>
                                    </p:anim>
                                  </p:childTnLst>
                                </p:cTn>
                              </p:par>
                            </p:childTnLst>
                          </p:cTn>
                        </p:par>
                        <p:par>
                          <p:cTn id="54" fill="hold" nodeType="withGroup">
                            <p:stCondLst>
                              <p:cond delay="16500"/>
                            </p:stCondLst>
                            <p:childTnLst>
                              <p:par>
                                <p:cTn id="55" presetID="2" presetClass="entr" presetSubtype="4" fill="hold" nodeType="afterEffect">
                                  <p:stCondLst>
                                    <p:cond delay="1000"/>
                                  </p:stCondLst>
                                  <p:childTnLst>
                                    <p:set>
                                      <p:cBhvr>
                                        <p:cTn id="56" dur="1" fill="hold">
                                          <p:stCondLst>
                                            <p:cond delay="0"/>
                                          </p:stCondLst>
                                        </p:cTn>
                                        <p:tgtEl>
                                          <p:spTgt spid="4100">
                                            <p:txEl>
                                              <p:pRg st="11" end="11"/>
                                            </p:txEl>
                                          </p:spTgt>
                                        </p:tgtEl>
                                        <p:attrNameLst>
                                          <p:attrName>style.visibility</p:attrName>
                                        </p:attrNameLst>
                                      </p:cBhvr>
                                      <p:to>
                                        <p:strVal val="visible"/>
                                      </p:to>
                                    </p:set>
                                    <p:anim calcmode="lin" valueType="num">
                                      <p:cBhvr additive="base">
                                        <p:cTn id="57" dur="500" fill="hold"/>
                                        <p:tgtEl>
                                          <p:spTgt spid="4100">
                                            <p:txEl>
                                              <p:pRg st="11" end="11"/>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4100">
                                            <p:txEl>
                                              <p:pRg st="11" end="11"/>
                                            </p:txEl>
                                          </p:spTgt>
                                        </p:tgtEl>
                                        <p:attrNameLst>
                                          <p:attrName>ppt_y</p:attrName>
                                        </p:attrNameLst>
                                      </p:cBhvr>
                                      <p:tavLst>
                                        <p:tav tm="0">
                                          <p:val>
                                            <p:strVal val="1+#ppt_h/2"/>
                                          </p:val>
                                        </p:tav>
                                        <p:tav tm="100000">
                                          <p:val>
                                            <p:strVal val="#ppt_y"/>
                                          </p:val>
                                        </p:tav>
                                      </p:tavLst>
                                    </p:anim>
                                  </p:childTnLst>
                                </p:cTn>
                              </p:par>
                            </p:childTnLst>
                          </p:cTn>
                        </p:par>
                        <p:par>
                          <p:cTn id="59" fill="hold" nodeType="withGroup">
                            <p:stCondLst>
                              <p:cond delay="18000"/>
                            </p:stCondLst>
                            <p:childTnLst>
                              <p:par>
                                <p:cTn id="60" presetID="2" presetClass="entr" presetSubtype="4" fill="hold" nodeType="afterEffect">
                                  <p:stCondLst>
                                    <p:cond delay="1000"/>
                                  </p:stCondLst>
                                  <p:childTnLst>
                                    <p:set>
                                      <p:cBhvr>
                                        <p:cTn id="61" dur="1" fill="hold">
                                          <p:stCondLst>
                                            <p:cond delay="0"/>
                                          </p:stCondLst>
                                        </p:cTn>
                                        <p:tgtEl>
                                          <p:spTgt spid="4100">
                                            <p:txEl>
                                              <p:pRg st="12" end="12"/>
                                            </p:txEl>
                                          </p:spTgt>
                                        </p:tgtEl>
                                        <p:attrNameLst>
                                          <p:attrName>style.visibility</p:attrName>
                                        </p:attrNameLst>
                                      </p:cBhvr>
                                      <p:to>
                                        <p:strVal val="visible"/>
                                      </p:to>
                                    </p:set>
                                    <p:anim calcmode="lin" valueType="num">
                                      <p:cBhvr additive="base">
                                        <p:cTn id="62" dur="500" fill="hold"/>
                                        <p:tgtEl>
                                          <p:spTgt spid="4100">
                                            <p:txEl>
                                              <p:pRg st="12" end="12"/>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4100">
                                            <p:txEl>
                                              <p:pRg st="12" end="12"/>
                                            </p:txEl>
                                          </p:spTgt>
                                        </p:tgtEl>
                                        <p:attrNameLst>
                                          <p:attrName>ppt_y</p:attrName>
                                        </p:attrNameLst>
                                      </p:cBhvr>
                                      <p:tavLst>
                                        <p:tav tm="0">
                                          <p:val>
                                            <p:strVal val="1+#ppt_h/2"/>
                                          </p:val>
                                        </p:tav>
                                        <p:tav tm="100000">
                                          <p:val>
                                            <p:strVal val="#ppt_y"/>
                                          </p:val>
                                        </p:tav>
                                      </p:tavLst>
                                    </p:anim>
                                  </p:childTnLst>
                                </p:cTn>
                              </p:par>
                            </p:childTnLst>
                          </p:cTn>
                        </p:par>
                        <p:par>
                          <p:cTn id="64" fill="hold" nodeType="withGroup">
                            <p:stCondLst>
                              <p:cond delay="19500"/>
                            </p:stCondLst>
                            <p:childTnLst>
                              <p:par>
                                <p:cTn id="65" presetID="2" presetClass="entr" presetSubtype="4" fill="hold" nodeType="afterEffect">
                                  <p:stCondLst>
                                    <p:cond delay="1000"/>
                                  </p:stCondLst>
                                  <p:childTnLst>
                                    <p:set>
                                      <p:cBhvr>
                                        <p:cTn id="66" dur="1" fill="hold">
                                          <p:stCondLst>
                                            <p:cond delay="0"/>
                                          </p:stCondLst>
                                        </p:cTn>
                                        <p:tgtEl>
                                          <p:spTgt spid="4100">
                                            <p:txEl>
                                              <p:pRg st="13" end="13"/>
                                            </p:txEl>
                                          </p:spTgt>
                                        </p:tgtEl>
                                        <p:attrNameLst>
                                          <p:attrName>style.visibility</p:attrName>
                                        </p:attrNameLst>
                                      </p:cBhvr>
                                      <p:to>
                                        <p:strVal val="visible"/>
                                      </p:to>
                                    </p:set>
                                    <p:anim calcmode="lin" valueType="num">
                                      <p:cBhvr additive="base">
                                        <p:cTn id="67" dur="500" fill="hold"/>
                                        <p:tgtEl>
                                          <p:spTgt spid="4100">
                                            <p:txEl>
                                              <p:pRg st="13" end="13"/>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4100">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Questions</a:t>
            </a:r>
            <a:endParaRPr lang="en-GB" dirty="0"/>
          </a:p>
        </p:txBody>
      </p:sp>
      <p:sp>
        <p:nvSpPr>
          <p:cNvPr id="10" name="TextBox 9"/>
          <p:cNvSpPr txBox="1"/>
          <p:nvPr/>
        </p:nvSpPr>
        <p:spPr>
          <a:xfrm>
            <a:off x="-2803" y="5469409"/>
            <a:ext cx="9143999" cy="923330"/>
          </a:xfrm>
          <a:prstGeom prst="rect">
            <a:avLst/>
          </a:prstGeom>
          <a:solidFill>
            <a:schemeClr val="bg1"/>
          </a:solidFill>
        </p:spPr>
        <p:txBody>
          <a:bodyPr wrap="square" rtlCol="0">
            <a:spAutoFit/>
          </a:bodyPr>
          <a:lstStyle/>
          <a:p>
            <a:pPr algn="l"/>
            <a:r>
              <a:rPr lang="en-GB" sz="1800" b="1" dirty="0" smtClean="0">
                <a:solidFill>
                  <a:srgbClr val="000000"/>
                </a:solidFill>
                <a:latin typeface="+mn-lt"/>
              </a:rPr>
              <a:t>nllp@jallc.nato.int</a:t>
            </a:r>
            <a:r>
              <a:rPr lang="en-GB" sz="1800" dirty="0" smtClean="0">
                <a:solidFill>
                  <a:srgbClr val="000000"/>
                </a:solidFill>
                <a:latin typeface="+mn-lt"/>
              </a:rPr>
              <a:t> – technical and admin support portal related</a:t>
            </a:r>
          </a:p>
          <a:p>
            <a:pPr algn="l"/>
            <a:r>
              <a:rPr lang="en-GB" sz="1800" b="1" dirty="0" smtClean="0">
                <a:solidFill>
                  <a:srgbClr val="000000"/>
                </a:solidFill>
                <a:latin typeface="+mn-lt"/>
              </a:rPr>
              <a:t>jatt@jallc.nato.int</a:t>
            </a:r>
            <a:r>
              <a:rPr lang="en-GB" sz="1800" dirty="0" smtClean="0">
                <a:solidFill>
                  <a:srgbClr val="000000"/>
                </a:solidFill>
                <a:latin typeface="+mn-lt"/>
              </a:rPr>
              <a:t> – support for training on “NATO LL Process”</a:t>
            </a:r>
          </a:p>
          <a:p>
            <a:pPr algn="l"/>
            <a:r>
              <a:rPr lang="en-GB" sz="1800" b="1" dirty="0" smtClean="0">
                <a:solidFill>
                  <a:srgbClr val="000000"/>
                </a:solidFill>
                <a:latin typeface="+mn-lt"/>
              </a:rPr>
              <a:t>llnetwork@jallc.nato.int</a:t>
            </a:r>
            <a:r>
              <a:rPr lang="en-GB" sz="1800" dirty="0" smtClean="0">
                <a:solidFill>
                  <a:srgbClr val="000000"/>
                </a:solidFill>
                <a:latin typeface="+mn-lt"/>
              </a:rPr>
              <a:t> – all other LL related issue </a:t>
            </a:r>
            <a:endParaRPr lang="en-GB" sz="1800" dirty="0">
              <a:solidFill>
                <a:srgbClr val="000000"/>
              </a:solidFill>
              <a:latin typeface="+mn-lt"/>
            </a:endParaRPr>
          </a:p>
        </p:txBody>
      </p:sp>
    </p:spTree>
    <p:extLst>
      <p:ext uri="{BB962C8B-B14F-4D97-AF65-F5344CB8AC3E}">
        <p14:creationId xmlns:p14="http://schemas.microsoft.com/office/powerpoint/2010/main" val="7790145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900113" y="-27384"/>
            <a:ext cx="7128271"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altLang="en-US" cap="all" dirty="0" smtClean="0">
                <a:effectLst/>
              </a:rPr>
              <a:t>NLLP Overview</a:t>
            </a:r>
            <a:endParaRPr lang="en-GB" altLang="en-US" cap="all" dirty="0">
              <a:effectLst/>
            </a:endParaRPr>
          </a:p>
        </p:txBody>
      </p:sp>
      <p:sp>
        <p:nvSpPr>
          <p:cNvPr id="2" name="Content Placeholder 1"/>
          <p:cNvSpPr>
            <a:spLocks noGrp="1"/>
          </p:cNvSpPr>
          <p:nvPr>
            <p:ph idx="1"/>
          </p:nvPr>
        </p:nvSpPr>
        <p:spPr>
          <a:xfrm>
            <a:off x="228600" y="1484784"/>
            <a:ext cx="8686800" cy="4495800"/>
          </a:xfrm>
        </p:spPr>
        <p:txBody>
          <a:bodyPr/>
          <a:lstStyle/>
          <a:p>
            <a:pPr>
              <a:spcAft>
                <a:spcPts val="600"/>
              </a:spcAft>
            </a:pPr>
            <a:r>
              <a:rPr lang="en-US" dirty="0">
                <a:effectLst/>
              </a:rPr>
              <a:t>History and Functionalities</a:t>
            </a:r>
          </a:p>
          <a:p>
            <a:pPr>
              <a:spcAft>
                <a:spcPts val="600"/>
              </a:spcAft>
            </a:pPr>
            <a:r>
              <a:rPr lang="en-US" dirty="0">
                <a:effectLst/>
              </a:rPr>
              <a:t>NS vs NU</a:t>
            </a:r>
          </a:p>
          <a:p>
            <a:pPr>
              <a:spcAft>
                <a:spcPts val="600"/>
              </a:spcAft>
            </a:pPr>
            <a:r>
              <a:rPr lang="en-US" dirty="0">
                <a:effectLst/>
              </a:rPr>
              <a:t>Main Library</a:t>
            </a:r>
          </a:p>
          <a:p>
            <a:pPr>
              <a:spcAft>
                <a:spcPts val="600"/>
              </a:spcAft>
            </a:pPr>
            <a:r>
              <a:rPr lang="en-US" dirty="0">
                <a:effectLst/>
              </a:rPr>
              <a:t>Search for information and Contribute</a:t>
            </a:r>
          </a:p>
          <a:p>
            <a:pPr>
              <a:spcAft>
                <a:spcPts val="600"/>
              </a:spcAft>
            </a:pPr>
            <a:r>
              <a:rPr lang="en-US" dirty="0">
                <a:effectLst/>
              </a:rPr>
              <a:t>LL Network</a:t>
            </a:r>
          </a:p>
          <a:p>
            <a:pPr>
              <a:spcAft>
                <a:spcPts val="600"/>
              </a:spcAft>
            </a:pPr>
            <a:r>
              <a:rPr lang="en-US" dirty="0">
                <a:effectLst/>
              </a:rPr>
              <a:t>Other LL activities</a:t>
            </a:r>
          </a:p>
          <a:p>
            <a:pPr>
              <a:spcAft>
                <a:spcPts val="600"/>
              </a:spcAft>
            </a:pPr>
            <a:endParaRPr lang="en-GB" dirty="0">
              <a:effectLst/>
            </a:endParaRPr>
          </a:p>
        </p:txBody>
      </p:sp>
    </p:spTree>
    <p:extLst>
      <p:ext uri="{BB962C8B-B14F-4D97-AF65-F5344CB8AC3E}">
        <p14:creationId xmlns:p14="http://schemas.microsoft.com/office/powerpoint/2010/main" val="19653288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NATO LL Portal History</a:t>
            </a:r>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87477983"/>
              </p:ext>
            </p:extLst>
          </p:nvPr>
        </p:nvGraphicFramePr>
        <p:xfrm>
          <a:off x="476250" y="1262063"/>
          <a:ext cx="8229600" cy="48593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Oval 7"/>
          <p:cNvSpPr/>
          <p:nvPr/>
        </p:nvSpPr>
        <p:spPr>
          <a:xfrm>
            <a:off x="3706240" y="3090344"/>
            <a:ext cx="315644" cy="315644"/>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9" name="Group 8"/>
          <p:cNvGrpSpPr/>
          <p:nvPr/>
        </p:nvGrpSpPr>
        <p:grpSpPr>
          <a:xfrm>
            <a:off x="3370692" y="3887447"/>
            <a:ext cx="5677774" cy="438894"/>
            <a:chOff x="13652" y="1562794"/>
            <a:chExt cx="2334790" cy="916893"/>
          </a:xfrm>
        </p:grpSpPr>
        <p:sp>
          <p:nvSpPr>
            <p:cNvPr id="10" name="Rectangle 9"/>
            <p:cNvSpPr/>
            <p:nvPr/>
          </p:nvSpPr>
          <p:spPr>
            <a:xfrm>
              <a:off x="13652" y="1562794"/>
              <a:ext cx="2334790" cy="91689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1" name="Rectangle 10"/>
            <p:cNvSpPr/>
            <p:nvPr/>
          </p:nvSpPr>
          <p:spPr>
            <a:xfrm>
              <a:off x="13652" y="1562794"/>
              <a:ext cx="2334790" cy="91689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67253" tIns="0" rIns="0" bIns="0" numCol="1" spcCol="1270" anchor="t" anchorCtr="0">
              <a:noAutofit/>
            </a:bodyPr>
            <a:lstStyle/>
            <a:p>
              <a:pPr lvl="0" algn="ctr" defTabSz="800100">
                <a:lnSpc>
                  <a:spcPct val="90000"/>
                </a:lnSpc>
                <a:spcBef>
                  <a:spcPct val="0"/>
                </a:spcBef>
                <a:spcAft>
                  <a:spcPts val="0"/>
                </a:spcAft>
              </a:pPr>
              <a:r>
                <a:rPr lang="en-GB" sz="1800" kern="1200" dirty="0" smtClean="0"/>
                <a:t>2010: NATO LL Prototype Portals (NS &amp; NU)</a:t>
              </a:r>
              <a:endParaRPr lang="en-GB" sz="1800" kern="1200" dirty="0"/>
            </a:p>
          </p:txBody>
        </p:sp>
      </p:grpSp>
      <p:sp>
        <p:nvSpPr>
          <p:cNvPr id="12" name="Oval 11"/>
          <p:cNvSpPr/>
          <p:nvPr/>
        </p:nvSpPr>
        <p:spPr>
          <a:xfrm>
            <a:off x="4729822" y="2783189"/>
            <a:ext cx="315644" cy="315644"/>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Rectangle 12"/>
          <p:cNvSpPr/>
          <p:nvPr/>
        </p:nvSpPr>
        <p:spPr>
          <a:xfrm>
            <a:off x="608196" y="2198588"/>
            <a:ext cx="4121320" cy="31498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67253" tIns="0" rIns="0" bIns="0" numCol="1" spcCol="1270" anchor="t" anchorCtr="0">
            <a:noAutofit/>
          </a:bodyPr>
          <a:lstStyle/>
          <a:p>
            <a:pPr lvl="0" algn="ctr" defTabSz="800100">
              <a:lnSpc>
                <a:spcPct val="90000"/>
              </a:lnSpc>
              <a:spcBef>
                <a:spcPct val="0"/>
              </a:spcBef>
              <a:spcAft>
                <a:spcPts val="0"/>
              </a:spcAft>
            </a:pPr>
            <a:r>
              <a:rPr lang="en-GB" sz="1800" kern="1200" dirty="0" smtClean="0"/>
              <a:t>2013: NATO LL Portal (NS &amp; NU)</a:t>
            </a:r>
            <a:endParaRPr lang="en-GB" sz="1800" kern="1200" dirty="0"/>
          </a:p>
        </p:txBody>
      </p:sp>
    </p:spTree>
    <p:extLst>
      <p:ext uri="{BB962C8B-B14F-4D97-AF65-F5344CB8AC3E}">
        <p14:creationId xmlns:p14="http://schemas.microsoft.com/office/powerpoint/2010/main" val="3828894117"/>
      </p:ext>
    </p:extLst>
  </p:cSld>
  <p:clrMapOvr>
    <a:masterClrMapping/>
  </p:clrMapOvr>
  <p:transition spd="slow">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Box 26"/>
          <p:cNvSpPr txBox="1">
            <a:spLocks noChangeArrowheads="1"/>
          </p:cNvSpPr>
          <p:nvPr/>
        </p:nvSpPr>
        <p:spPr bwMode="auto">
          <a:xfrm>
            <a:off x="2457456" y="243840"/>
            <a:ext cx="427672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ea typeface="宋体" pitchFamily="2" charset="-122"/>
              </a:defRPr>
            </a:lvl1pPr>
            <a:lvl2pPr marL="742950" indent="-285750">
              <a:spcBef>
                <a:spcPct val="20000"/>
              </a:spcBef>
              <a:buFont typeface="Arial" charset="0"/>
              <a:buChar char="–"/>
              <a:defRPr sz="2800">
                <a:solidFill>
                  <a:schemeClr val="tx1"/>
                </a:solidFill>
                <a:latin typeface="Calibri" pitchFamily="34" charset="0"/>
                <a:ea typeface="宋体" pitchFamily="2" charset="-122"/>
              </a:defRPr>
            </a:lvl2pPr>
            <a:lvl3pPr marL="1143000" indent="-228600">
              <a:spcBef>
                <a:spcPct val="20000"/>
              </a:spcBef>
              <a:buFont typeface="Arial" charset="0"/>
              <a:buChar char="•"/>
              <a:defRPr sz="2400">
                <a:solidFill>
                  <a:schemeClr val="tx1"/>
                </a:solidFill>
                <a:latin typeface="Calibri" pitchFamily="34" charset="0"/>
                <a:ea typeface="宋体" pitchFamily="2" charset="-122"/>
              </a:defRPr>
            </a:lvl3pPr>
            <a:lvl4pPr marL="1600200" indent="-228600">
              <a:spcBef>
                <a:spcPct val="20000"/>
              </a:spcBef>
              <a:buFont typeface="Arial" charset="0"/>
              <a:buChar char="–"/>
              <a:defRPr sz="2000">
                <a:solidFill>
                  <a:schemeClr val="tx1"/>
                </a:solidFill>
                <a:latin typeface="Calibri" pitchFamily="34" charset="0"/>
                <a:ea typeface="宋体" pitchFamily="2" charset="-122"/>
              </a:defRPr>
            </a:lvl4pPr>
            <a:lvl5pPr marL="2057400" indent="-22860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lgn="ctr">
              <a:spcBef>
                <a:spcPct val="50000"/>
              </a:spcBef>
              <a:buFontTx/>
              <a:buNone/>
            </a:pPr>
            <a:r>
              <a:rPr lang="en-GB" altLang="zh-CN" sz="2600" b="1" dirty="0" smtClean="0">
                <a:solidFill>
                  <a:srgbClr val="FFFFFF"/>
                </a:solidFill>
                <a:latin typeface="Microsoft YaHei" pitchFamily="34" charset="-122"/>
                <a:ea typeface="Microsoft YaHei" pitchFamily="34" charset="-122"/>
                <a:cs typeface="Arial" charset="0"/>
              </a:rPr>
              <a:t>SPOT THE DIFFERENCE</a:t>
            </a:r>
            <a:endParaRPr lang="zh-CN" altLang="en-US" sz="2600" b="1" dirty="0">
              <a:solidFill>
                <a:srgbClr val="FFFFFF"/>
              </a:solidFill>
              <a:latin typeface="Microsoft YaHei" pitchFamily="34" charset="-122"/>
              <a:ea typeface="Microsoft YaHei" pitchFamily="34" charset="-122"/>
              <a:cs typeface="Arial" charset="0"/>
            </a:endParaRPr>
          </a:p>
        </p:txBody>
      </p:sp>
      <p:sp>
        <p:nvSpPr>
          <p:cNvPr id="14" name="Content Placeholder 2"/>
          <p:cNvSpPr>
            <a:spLocks noGrp="1"/>
          </p:cNvSpPr>
          <p:nvPr>
            <p:ph idx="1"/>
          </p:nvPr>
        </p:nvSpPr>
        <p:spPr>
          <a:xfrm>
            <a:off x="228600" y="1124744"/>
            <a:ext cx="8686800" cy="4495800"/>
          </a:xfrm>
        </p:spPr>
        <p:txBody>
          <a:bodyPr/>
          <a:lstStyle/>
          <a:p>
            <a:pPr>
              <a:defRPr/>
            </a:pPr>
            <a:r>
              <a:rPr lang="en-GB" sz="2400" dirty="0">
                <a:effectLst/>
              </a:rPr>
              <a:t>NLLP on the NATO </a:t>
            </a:r>
            <a:r>
              <a:rPr lang="en-GB" sz="2400" b="1" dirty="0" smtClean="0">
                <a:effectLst/>
              </a:rPr>
              <a:t>UNCLASSIFIED</a:t>
            </a:r>
            <a:r>
              <a:rPr lang="en-GB" sz="2400" dirty="0" smtClean="0">
                <a:effectLst/>
              </a:rPr>
              <a:t> </a:t>
            </a:r>
            <a:r>
              <a:rPr lang="en-GB" sz="2400" dirty="0">
                <a:effectLst/>
              </a:rPr>
              <a:t>network</a:t>
            </a:r>
          </a:p>
          <a:p>
            <a:pPr lvl="1">
              <a:defRPr/>
            </a:pPr>
            <a:r>
              <a:rPr lang="en-GB" sz="2000" dirty="0">
                <a:effectLst/>
              </a:rPr>
              <a:t>Accessible from </a:t>
            </a:r>
            <a:r>
              <a:rPr lang="en-GB" sz="2000" dirty="0" smtClean="0">
                <a:effectLst/>
              </a:rPr>
              <a:t>internet: </a:t>
            </a:r>
            <a:r>
              <a:rPr lang="en-GB" sz="2000" u="sng" dirty="0">
                <a:solidFill>
                  <a:srgbClr val="0000CC"/>
                </a:solidFill>
                <a:effectLst/>
              </a:rPr>
              <a:t>https://</a:t>
            </a:r>
            <a:r>
              <a:rPr lang="en-GB" sz="2000" u="sng" dirty="0" smtClean="0">
                <a:solidFill>
                  <a:srgbClr val="0000CC"/>
                </a:solidFill>
                <a:effectLst/>
              </a:rPr>
              <a:t>nllp.jallc.nato.int</a:t>
            </a:r>
            <a:r>
              <a:rPr lang="en-GB" sz="2000" dirty="0" smtClean="0">
                <a:effectLst/>
              </a:rPr>
              <a:t> </a:t>
            </a:r>
            <a:r>
              <a:rPr lang="en-GB" sz="2000" b="1" dirty="0">
                <a:effectLst/>
              </a:rPr>
              <a:t>after registration</a:t>
            </a:r>
            <a:endParaRPr lang="en-GB" sz="2000" dirty="0">
              <a:effectLst/>
            </a:endParaRPr>
          </a:p>
          <a:p>
            <a:pPr lvl="1">
              <a:defRPr/>
            </a:pPr>
            <a:r>
              <a:rPr lang="en-GB" sz="2000" dirty="0">
                <a:effectLst/>
              </a:rPr>
              <a:t>Intended use: </a:t>
            </a:r>
            <a:r>
              <a:rPr lang="en-GB" sz="2000" b="1" dirty="0">
                <a:effectLst/>
              </a:rPr>
              <a:t>only for sharing</a:t>
            </a:r>
          </a:p>
          <a:p>
            <a:pPr lvl="1">
              <a:defRPr/>
            </a:pPr>
            <a:r>
              <a:rPr lang="en-GB" sz="2000" dirty="0">
                <a:effectLst/>
              </a:rPr>
              <a:t>Target users: NATO entities, NATO nations, Partner nations (*) and IOs/NGOs (*)</a:t>
            </a:r>
          </a:p>
          <a:p>
            <a:pPr lvl="1">
              <a:defRPr/>
            </a:pPr>
            <a:r>
              <a:rPr lang="en-GB" sz="2000" dirty="0">
                <a:effectLst/>
              </a:rPr>
              <a:t>Up to NATO </a:t>
            </a:r>
            <a:r>
              <a:rPr lang="en-GB" sz="2000" dirty="0" smtClean="0">
                <a:effectLst/>
              </a:rPr>
              <a:t>UNCLASSIFIED information </a:t>
            </a:r>
            <a:endParaRPr lang="en-GB" sz="2000" dirty="0">
              <a:effectLst/>
            </a:endParaRPr>
          </a:p>
          <a:p>
            <a:pPr marL="400050" lvl="1" indent="0">
              <a:buFont typeface="Wingdings" pitchFamily="2" charset="2"/>
              <a:buNone/>
              <a:defRPr/>
            </a:pPr>
            <a:r>
              <a:rPr lang="en-GB" sz="1400" i="1" dirty="0">
                <a:effectLst/>
              </a:rPr>
              <a:t>(*) Certain conditions apply.</a:t>
            </a:r>
          </a:p>
          <a:p>
            <a:pPr>
              <a:defRPr/>
            </a:pPr>
            <a:endParaRPr lang="en-GB" sz="2400" dirty="0">
              <a:effectLst/>
            </a:endParaRPr>
          </a:p>
          <a:p>
            <a:pPr>
              <a:defRPr/>
            </a:pPr>
            <a:r>
              <a:rPr lang="en-GB" sz="2400" dirty="0" smtClean="0">
                <a:effectLst/>
              </a:rPr>
              <a:t>NLLP </a:t>
            </a:r>
            <a:r>
              <a:rPr lang="en-GB" sz="2400" dirty="0">
                <a:effectLst/>
              </a:rPr>
              <a:t>on the NATO </a:t>
            </a:r>
            <a:r>
              <a:rPr lang="en-GB" sz="2400" b="1" dirty="0">
                <a:solidFill>
                  <a:srgbClr val="FF0000"/>
                </a:solidFill>
                <a:effectLst/>
              </a:rPr>
              <a:t>SECRET</a:t>
            </a:r>
            <a:r>
              <a:rPr lang="en-GB" sz="2400" dirty="0">
                <a:effectLst/>
              </a:rPr>
              <a:t> network</a:t>
            </a:r>
          </a:p>
          <a:p>
            <a:pPr lvl="1">
              <a:defRPr/>
            </a:pPr>
            <a:r>
              <a:rPr lang="en-GB" sz="2000" dirty="0">
                <a:effectLst/>
              </a:rPr>
              <a:t>Accessible from the NATO SECRET </a:t>
            </a:r>
            <a:r>
              <a:rPr lang="en-GB" sz="2000" dirty="0" smtClean="0">
                <a:effectLst/>
              </a:rPr>
              <a:t>WAN</a:t>
            </a:r>
            <a:endParaRPr lang="en-GB" sz="2000" dirty="0">
              <a:effectLst/>
            </a:endParaRPr>
          </a:p>
          <a:p>
            <a:pPr lvl="1">
              <a:defRPr/>
            </a:pPr>
            <a:r>
              <a:rPr lang="en-GB" sz="2000" dirty="0" smtClean="0">
                <a:effectLst/>
              </a:rPr>
              <a:t>Intended </a:t>
            </a:r>
            <a:r>
              <a:rPr lang="en-GB" sz="2000" dirty="0">
                <a:effectLst/>
              </a:rPr>
              <a:t>use: </a:t>
            </a:r>
            <a:r>
              <a:rPr lang="en-GB" sz="2000" b="1" dirty="0">
                <a:solidFill>
                  <a:srgbClr val="FF0000"/>
                </a:solidFill>
                <a:effectLst/>
              </a:rPr>
              <a:t>sharing &amp; staffing</a:t>
            </a:r>
          </a:p>
          <a:p>
            <a:pPr lvl="1">
              <a:defRPr/>
            </a:pPr>
            <a:r>
              <a:rPr lang="en-GB" sz="2000" dirty="0">
                <a:effectLst/>
              </a:rPr>
              <a:t>Target users: NATO entities and NATO nations</a:t>
            </a:r>
          </a:p>
          <a:p>
            <a:pPr lvl="1">
              <a:defRPr/>
            </a:pPr>
            <a:r>
              <a:rPr lang="en-GB" sz="2000" dirty="0">
                <a:effectLst/>
              </a:rPr>
              <a:t>Up to NATO SECRET information </a:t>
            </a:r>
          </a:p>
        </p:txBody>
      </p:sp>
      <p:sp>
        <p:nvSpPr>
          <p:cNvPr id="6" name="Title 4"/>
          <p:cNvSpPr>
            <a:spLocks noGrp="1"/>
          </p:cNvSpPr>
          <p:nvPr>
            <p:ph type="title"/>
          </p:nvPr>
        </p:nvSpPr>
        <p:spPr>
          <a:xfrm>
            <a:off x="0" y="228600"/>
            <a:ext cx="9143999" cy="1143000"/>
          </a:xfrm>
        </p:spPr>
        <p:txBody>
          <a:bodyPr/>
          <a:lstStyle/>
          <a:p>
            <a:r>
              <a:rPr lang="en-US" sz="3600" cap="all" dirty="0" smtClean="0">
                <a:effectLst/>
              </a:rPr>
              <a:t>One Portal, Two Networks</a:t>
            </a:r>
            <a:endParaRPr lang="en-GB" sz="3600" cap="all" dirty="0">
              <a:effectLst/>
            </a:endParaRPr>
          </a:p>
        </p:txBody>
      </p:sp>
    </p:spTree>
    <p:extLst>
      <p:ext uri="{BB962C8B-B14F-4D97-AF65-F5344CB8AC3E}">
        <p14:creationId xmlns:p14="http://schemas.microsoft.com/office/powerpoint/2010/main" val="28407437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1431985"/>
            <a:ext cx="3276600" cy="830997"/>
          </a:xfrm>
          <a:prstGeom prst="rect">
            <a:avLst/>
          </a:prstGeom>
          <a:solidFill>
            <a:srgbClr val="C00000"/>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b="1" dirty="0" smtClean="0"/>
              <a:t>NATO SECRET NLLP</a:t>
            </a:r>
            <a:endParaRPr lang="en-US" b="1" dirty="0"/>
          </a:p>
        </p:txBody>
      </p:sp>
      <p:sp>
        <p:nvSpPr>
          <p:cNvPr id="12" name="TextBox 11"/>
          <p:cNvSpPr txBox="1"/>
          <p:nvPr/>
        </p:nvSpPr>
        <p:spPr>
          <a:xfrm>
            <a:off x="5334000" y="1414728"/>
            <a:ext cx="3200400" cy="1200329"/>
          </a:xfrm>
          <a:prstGeom prst="rect">
            <a:avLst/>
          </a:prstGeom>
          <a:solidFill>
            <a:srgbClr val="00B050"/>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b="1" dirty="0" smtClean="0"/>
              <a:t>NATO UNCLASSIFIED NLLP</a:t>
            </a:r>
            <a:endParaRPr lang="en-US" b="1" dirty="0"/>
          </a:p>
        </p:txBody>
      </p:sp>
      <p:sp>
        <p:nvSpPr>
          <p:cNvPr id="3" name="TextBox 2"/>
          <p:cNvSpPr txBox="1"/>
          <p:nvPr/>
        </p:nvSpPr>
        <p:spPr>
          <a:xfrm>
            <a:off x="838200" y="2438400"/>
            <a:ext cx="3276600" cy="830997"/>
          </a:xfrm>
          <a:prstGeom prst="rect">
            <a:avLst/>
          </a:prstGeom>
          <a:noFill/>
          <a:ln>
            <a:solidFill>
              <a:srgbClr val="FF0000"/>
            </a:solidFill>
          </a:ln>
        </p:spPr>
        <p:txBody>
          <a:bodyPr wrap="square" rtlCol="0">
            <a:spAutoFit/>
          </a:bodyPr>
          <a:lstStyle/>
          <a:p>
            <a:pPr algn="ctr"/>
            <a:r>
              <a:rPr lang="en-US" dirty="0"/>
              <a:t>http</a:t>
            </a:r>
            <a:r>
              <a:rPr lang="en-US" b="1" dirty="0">
                <a:solidFill>
                  <a:srgbClr val="FF0000"/>
                </a:solidFill>
              </a:rPr>
              <a:t>s</a:t>
            </a:r>
            <a:r>
              <a:rPr lang="en-US" dirty="0"/>
              <a:t>://</a:t>
            </a:r>
            <a:r>
              <a:rPr lang="en-US" dirty="0" smtClean="0"/>
              <a:t>nllp.jallc.nato.int*  - EXT</a:t>
            </a:r>
            <a:endParaRPr lang="en-US" dirty="0"/>
          </a:p>
        </p:txBody>
      </p:sp>
      <p:sp>
        <p:nvSpPr>
          <p:cNvPr id="17" name="TextBox 16"/>
          <p:cNvSpPr txBox="1"/>
          <p:nvPr/>
        </p:nvSpPr>
        <p:spPr>
          <a:xfrm>
            <a:off x="5334000" y="3135867"/>
            <a:ext cx="3200400" cy="461665"/>
          </a:xfrm>
          <a:prstGeom prst="rect">
            <a:avLst/>
          </a:prstGeom>
          <a:noFill/>
          <a:ln>
            <a:solidFill>
              <a:srgbClr val="00B050"/>
            </a:solidFill>
          </a:ln>
        </p:spPr>
        <p:txBody>
          <a:bodyPr wrap="square" rtlCol="0">
            <a:spAutoFit/>
          </a:bodyPr>
          <a:lstStyle/>
          <a:p>
            <a:pPr algn="ctr"/>
            <a:r>
              <a:rPr lang="en-US" dirty="0"/>
              <a:t>https://</a:t>
            </a:r>
            <a:r>
              <a:rPr lang="en-US" dirty="0" smtClean="0"/>
              <a:t>nllp.jallc.nato.int</a:t>
            </a:r>
            <a:endParaRPr lang="en-US" dirty="0"/>
          </a:p>
        </p:txBody>
      </p:sp>
      <p:sp>
        <p:nvSpPr>
          <p:cNvPr id="18" name="TextBox 17"/>
          <p:cNvSpPr txBox="1"/>
          <p:nvPr/>
        </p:nvSpPr>
        <p:spPr>
          <a:xfrm>
            <a:off x="838200" y="3362865"/>
            <a:ext cx="3276600" cy="846826"/>
          </a:xfrm>
          <a:prstGeom prst="rect">
            <a:avLst/>
          </a:prstGeom>
          <a:noFill/>
          <a:ln>
            <a:solidFill>
              <a:srgbClr val="FF0000"/>
            </a:solidFill>
          </a:ln>
        </p:spPr>
        <p:txBody>
          <a:bodyPr wrap="square" rtlCol="0">
            <a:spAutoFit/>
          </a:bodyPr>
          <a:lstStyle/>
          <a:p>
            <a:pPr algn="ctr"/>
            <a:r>
              <a:rPr lang="en-US" dirty="0" smtClean="0"/>
              <a:t>http://nllp.jallc.nato.int*  - AIS</a:t>
            </a:r>
            <a:endParaRPr lang="en-US" dirty="0"/>
          </a:p>
        </p:txBody>
      </p:sp>
      <p:sp>
        <p:nvSpPr>
          <p:cNvPr id="20" name="TextBox 19"/>
          <p:cNvSpPr txBox="1"/>
          <p:nvPr/>
        </p:nvSpPr>
        <p:spPr>
          <a:xfrm>
            <a:off x="838200" y="4301706"/>
            <a:ext cx="3276600" cy="830997"/>
          </a:xfrm>
          <a:prstGeom prst="rect">
            <a:avLst/>
          </a:prstGeom>
          <a:noFill/>
          <a:ln>
            <a:solidFill>
              <a:srgbClr val="FF0000"/>
            </a:solidFill>
          </a:ln>
        </p:spPr>
        <p:txBody>
          <a:bodyPr wrap="square" rtlCol="0">
            <a:spAutoFit/>
          </a:bodyPr>
          <a:lstStyle/>
          <a:p>
            <a:r>
              <a:rPr lang="en-US" dirty="0" smtClean="0"/>
              <a:t>LL Staffing / </a:t>
            </a:r>
            <a:r>
              <a:rPr lang="en-US" dirty="0"/>
              <a:t>Tracking Area + Sharing </a:t>
            </a:r>
            <a:r>
              <a:rPr lang="en-US" dirty="0" smtClean="0"/>
              <a:t>Area</a:t>
            </a:r>
            <a:endParaRPr lang="en-US" dirty="0"/>
          </a:p>
        </p:txBody>
      </p:sp>
      <p:sp>
        <p:nvSpPr>
          <p:cNvPr id="21" name="TextBox 20"/>
          <p:cNvSpPr txBox="1"/>
          <p:nvPr/>
        </p:nvSpPr>
        <p:spPr>
          <a:xfrm>
            <a:off x="5334000" y="4355068"/>
            <a:ext cx="3200400" cy="461665"/>
          </a:xfrm>
          <a:prstGeom prst="rect">
            <a:avLst/>
          </a:prstGeom>
          <a:noFill/>
          <a:ln>
            <a:solidFill>
              <a:srgbClr val="00B050"/>
            </a:solidFill>
          </a:ln>
        </p:spPr>
        <p:txBody>
          <a:bodyPr wrap="square" rtlCol="0">
            <a:spAutoFit/>
          </a:bodyPr>
          <a:lstStyle/>
          <a:p>
            <a:pPr algn="ctr"/>
            <a:r>
              <a:rPr lang="en-US" dirty="0" smtClean="0"/>
              <a:t>Sharing Area only</a:t>
            </a:r>
            <a:endParaRPr lang="en-US" dirty="0"/>
          </a:p>
        </p:txBody>
      </p:sp>
      <p:sp>
        <p:nvSpPr>
          <p:cNvPr id="22" name="TextBox 21"/>
          <p:cNvSpPr txBox="1"/>
          <p:nvPr/>
        </p:nvSpPr>
        <p:spPr>
          <a:xfrm>
            <a:off x="838200" y="5221068"/>
            <a:ext cx="3276600" cy="461665"/>
          </a:xfrm>
          <a:prstGeom prst="rect">
            <a:avLst/>
          </a:prstGeom>
          <a:noFill/>
          <a:ln>
            <a:solidFill>
              <a:srgbClr val="FF0000"/>
            </a:solidFill>
          </a:ln>
        </p:spPr>
        <p:txBody>
          <a:bodyPr wrap="square" rtlCol="0">
            <a:spAutoFit/>
          </a:bodyPr>
          <a:lstStyle/>
          <a:p>
            <a:pPr algn="ctr"/>
            <a:r>
              <a:rPr lang="en-US" dirty="0" smtClean="0"/>
              <a:t>Communities of Interest</a:t>
            </a:r>
            <a:endParaRPr lang="en-US" dirty="0"/>
          </a:p>
        </p:txBody>
      </p:sp>
      <p:sp>
        <p:nvSpPr>
          <p:cNvPr id="23" name="TextBox 22"/>
          <p:cNvSpPr txBox="1"/>
          <p:nvPr/>
        </p:nvSpPr>
        <p:spPr>
          <a:xfrm>
            <a:off x="5334000" y="5181600"/>
            <a:ext cx="3200400" cy="461665"/>
          </a:xfrm>
          <a:prstGeom prst="rect">
            <a:avLst/>
          </a:prstGeom>
          <a:noFill/>
          <a:ln>
            <a:solidFill>
              <a:srgbClr val="00B050"/>
            </a:solidFill>
          </a:ln>
        </p:spPr>
        <p:txBody>
          <a:bodyPr wrap="square" rtlCol="0">
            <a:spAutoFit/>
          </a:bodyPr>
          <a:lstStyle/>
          <a:p>
            <a:pPr algn="ctr"/>
            <a:r>
              <a:rPr lang="en-US" dirty="0" smtClean="0"/>
              <a:t>Communities of Interest</a:t>
            </a:r>
            <a:endParaRPr lang="en-US" dirty="0"/>
          </a:p>
        </p:txBody>
      </p:sp>
      <p:sp>
        <p:nvSpPr>
          <p:cNvPr id="4" name="Left-Right Arrow 3"/>
          <p:cNvSpPr/>
          <p:nvPr/>
        </p:nvSpPr>
        <p:spPr bwMode="auto">
          <a:xfrm>
            <a:off x="4114800" y="5181600"/>
            <a:ext cx="1143000" cy="348734"/>
          </a:xfrm>
          <a:prstGeom prst="leftRightArrow">
            <a:avLst/>
          </a:prstGeom>
          <a:solidFill>
            <a:srgbClr val="0070C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a:endParaRPr>
          </a:p>
        </p:txBody>
      </p:sp>
      <p:sp>
        <p:nvSpPr>
          <p:cNvPr id="14" name="Text Box 26"/>
          <p:cNvSpPr txBox="1">
            <a:spLocks noChangeArrowheads="1"/>
          </p:cNvSpPr>
          <p:nvPr/>
        </p:nvSpPr>
        <p:spPr bwMode="auto">
          <a:xfrm>
            <a:off x="2457456" y="243840"/>
            <a:ext cx="427672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ea typeface="宋体" pitchFamily="2" charset="-122"/>
              </a:defRPr>
            </a:lvl1pPr>
            <a:lvl2pPr marL="742950" indent="-285750">
              <a:spcBef>
                <a:spcPct val="20000"/>
              </a:spcBef>
              <a:buFont typeface="Arial" charset="0"/>
              <a:buChar char="–"/>
              <a:defRPr sz="2800">
                <a:solidFill>
                  <a:schemeClr val="tx1"/>
                </a:solidFill>
                <a:latin typeface="Calibri" pitchFamily="34" charset="0"/>
                <a:ea typeface="宋体" pitchFamily="2" charset="-122"/>
              </a:defRPr>
            </a:lvl2pPr>
            <a:lvl3pPr marL="1143000" indent="-228600">
              <a:spcBef>
                <a:spcPct val="20000"/>
              </a:spcBef>
              <a:buFont typeface="Arial" charset="0"/>
              <a:buChar char="•"/>
              <a:defRPr sz="2400">
                <a:solidFill>
                  <a:schemeClr val="tx1"/>
                </a:solidFill>
                <a:latin typeface="Calibri" pitchFamily="34" charset="0"/>
                <a:ea typeface="宋体" pitchFamily="2" charset="-122"/>
              </a:defRPr>
            </a:lvl3pPr>
            <a:lvl4pPr marL="1600200" indent="-228600">
              <a:spcBef>
                <a:spcPct val="20000"/>
              </a:spcBef>
              <a:buFont typeface="Arial" charset="0"/>
              <a:buChar char="–"/>
              <a:defRPr sz="2000">
                <a:solidFill>
                  <a:schemeClr val="tx1"/>
                </a:solidFill>
                <a:latin typeface="Calibri" pitchFamily="34" charset="0"/>
                <a:ea typeface="宋体" pitchFamily="2" charset="-122"/>
              </a:defRPr>
            </a:lvl4pPr>
            <a:lvl5pPr marL="2057400" indent="-22860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lgn="ctr">
              <a:spcBef>
                <a:spcPct val="50000"/>
              </a:spcBef>
              <a:buFontTx/>
              <a:buNone/>
            </a:pPr>
            <a:r>
              <a:rPr lang="en-GB" altLang="zh-CN" sz="2600" b="1" dirty="0" smtClean="0">
                <a:solidFill>
                  <a:srgbClr val="FFFFFF"/>
                </a:solidFill>
                <a:latin typeface="Microsoft YaHei" pitchFamily="34" charset="-122"/>
                <a:ea typeface="Microsoft YaHei" pitchFamily="34" charset="-122"/>
                <a:cs typeface="Arial" charset="0"/>
              </a:rPr>
              <a:t>SPOT THE DIFFERENCE</a:t>
            </a:r>
            <a:endParaRPr lang="zh-CN" altLang="en-US" sz="2600" b="1" dirty="0">
              <a:solidFill>
                <a:srgbClr val="FFFFFF"/>
              </a:solidFill>
              <a:latin typeface="Microsoft YaHei" pitchFamily="34" charset="-122"/>
              <a:ea typeface="Microsoft YaHei" pitchFamily="34" charset="-122"/>
              <a:cs typeface="Arial" charset="0"/>
            </a:endParaRPr>
          </a:p>
        </p:txBody>
      </p:sp>
      <p:sp>
        <p:nvSpPr>
          <p:cNvPr id="15" name="TextBox 13" descr="B56F103BB23E47beACAB404F50AF11BD# #TextBox 13"/>
          <p:cNvSpPr txBox="1">
            <a:spLocks noChangeArrowheads="1"/>
          </p:cNvSpPr>
          <p:nvPr/>
        </p:nvSpPr>
        <p:spPr bwMode="auto">
          <a:xfrm>
            <a:off x="2281029" y="692422"/>
            <a:ext cx="8004412"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defRPr sz="4000" cap="small">
                <a:solidFill>
                  <a:schemeClr val="bg1"/>
                </a:solidFill>
                <a:effectLst>
                  <a:outerShdw blurRad="38100" dist="38100" dir="2700000" algn="tl">
                    <a:srgbClr val="000000">
                      <a:alpha val="43137"/>
                    </a:srgbClr>
                  </a:outerShdw>
                </a:effectLst>
                <a:latin typeface="Calibri"/>
                <a:ea typeface="Calibri" pitchFamily="34" charset="0"/>
                <a:cs typeface="Calibri"/>
              </a:defRPr>
            </a:lvl1pPr>
            <a:lvl2pPr algn="ctr" eaLnBrk="0" hangingPunct="0">
              <a:defRPr sz="3200">
                <a:solidFill>
                  <a:schemeClr val="bg1"/>
                </a:solidFill>
                <a:latin typeface="Calibri" charset="0"/>
                <a:cs typeface="Calibri" pitchFamily="34" charset="0"/>
              </a:defRPr>
            </a:lvl2pPr>
            <a:lvl3pPr algn="ctr" eaLnBrk="0" hangingPunct="0">
              <a:defRPr sz="3200">
                <a:solidFill>
                  <a:schemeClr val="bg1"/>
                </a:solidFill>
                <a:latin typeface="Calibri" charset="0"/>
                <a:cs typeface="Calibri" pitchFamily="34" charset="0"/>
              </a:defRPr>
            </a:lvl3pPr>
            <a:lvl4pPr algn="ctr" eaLnBrk="0" hangingPunct="0">
              <a:defRPr sz="3200">
                <a:solidFill>
                  <a:schemeClr val="bg1"/>
                </a:solidFill>
                <a:latin typeface="Calibri" charset="0"/>
                <a:cs typeface="Calibri" pitchFamily="34" charset="0"/>
              </a:defRPr>
            </a:lvl4pPr>
            <a:lvl5pPr algn="ctr" eaLnBrk="0" hangingPunct="0">
              <a:defRPr sz="3200">
                <a:solidFill>
                  <a:schemeClr val="bg1"/>
                </a:solidFill>
                <a:latin typeface="Calibri" charset="0"/>
                <a:cs typeface="Calibri" pitchFamily="34" charset="0"/>
              </a:defRPr>
            </a:lvl5pPr>
            <a:lvl6pPr marL="457200" algn="ctr" fontAlgn="base">
              <a:spcBef>
                <a:spcPct val="0"/>
              </a:spcBef>
              <a:spcAft>
                <a:spcPct val="0"/>
              </a:spcAft>
              <a:defRPr sz="3800" i="1">
                <a:solidFill>
                  <a:schemeClr val="bg1"/>
                </a:solidFill>
                <a:latin typeface="Garamond CE MT Italic" charset="0"/>
              </a:defRPr>
            </a:lvl6pPr>
            <a:lvl7pPr marL="914400" algn="ctr" fontAlgn="base">
              <a:spcBef>
                <a:spcPct val="0"/>
              </a:spcBef>
              <a:spcAft>
                <a:spcPct val="0"/>
              </a:spcAft>
              <a:defRPr sz="3800" i="1">
                <a:solidFill>
                  <a:schemeClr val="bg1"/>
                </a:solidFill>
                <a:latin typeface="Garamond CE MT Italic" charset="0"/>
              </a:defRPr>
            </a:lvl7pPr>
            <a:lvl8pPr marL="1371600" algn="ctr" fontAlgn="base">
              <a:spcBef>
                <a:spcPct val="0"/>
              </a:spcBef>
              <a:spcAft>
                <a:spcPct val="0"/>
              </a:spcAft>
              <a:defRPr sz="3800" i="1">
                <a:solidFill>
                  <a:schemeClr val="bg1"/>
                </a:solidFill>
                <a:latin typeface="Garamond CE MT Italic" charset="0"/>
              </a:defRPr>
            </a:lvl8pPr>
            <a:lvl9pPr marL="1828800" algn="ctr" fontAlgn="base">
              <a:spcBef>
                <a:spcPct val="0"/>
              </a:spcBef>
              <a:spcAft>
                <a:spcPct val="0"/>
              </a:spcAft>
              <a:defRPr sz="3800" i="1">
                <a:solidFill>
                  <a:schemeClr val="bg1"/>
                </a:solidFill>
                <a:latin typeface="Garamond CE MT Italic" charset="0"/>
              </a:defRPr>
            </a:lvl9pPr>
          </a:lstStyle>
          <a:p>
            <a:endParaRPr lang="zh-CN" altLang="en-US" sz="3200" b="1" dirty="0">
              <a:solidFill>
                <a:srgbClr val="00408B"/>
              </a:solidFill>
              <a:effectLst/>
              <a:latin typeface="Garamond" pitchFamily="18" charset="0"/>
              <a:cs typeface="Calibri" pitchFamily="34" charset="0"/>
            </a:endParaRPr>
          </a:p>
        </p:txBody>
      </p:sp>
      <p:sp>
        <p:nvSpPr>
          <p:cNvPr id="5" name="Title 4"/>
          <p:cNvSpPr>
            <a:spLocks noGrp="1"/>
          </p:cNvSpPr>
          <p:nvPr>
            <p:ph type="title"/>
          </p:nvPr>
        </p:nvSpPr>
        <p:spPr>
          <a:xfrm>
            <a:off x="0" y="228600"/>
            <a:ext cx="9143999" cy="1143000"/>
          </a:xfrm>
        </p:spPr>
        <p:txBody>
          <a:bodyPr/>
          <a:lstStyle/>
          <a:p>
            <a:r>
              <a:rPr lang="en-US" sz="3600" cap="all" dirty="0" smtClean="0">
                <a:effectLst/>
              </a:rPr>
              <a:t>One Portal, Two Networks</a:t>
            </a:r>
            <a:endParaRPr lang="en-GB" sz="3600" cap="all" dirty="0">
              <a:effectLst/>
            </a:endParaRPr>
          </a:p>
        </p:txBody>
      </p:sp>
    </p:spTree>
    <p:extLst>
      <p:ext uri="{BB962C8B-B14F-4D97-AF65-F5344CB8AC3E}">
        <p14:creationId xmlns:p14="http://schemas.microsoft.com/office/powerpoint/2010/main" val="39470023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9" name="Group 3"/>
          <p:cNvGrpSpPr>
            <a:grpSpLocks/>
          </p:cNvGrpSpPr>
          <p:nvPr/>
        </p:nvGrpSpPr>
        <p:grpSpPr bwMode="auto">
          <a:xfrm>
            <a:off x="1357313" y="1557338"/>
            <a:ext cx="1036637" cy="1036637"/>
            <a:chOff x="0" y="0"/>
            <a:chExt cx="1036800" cy="1036800"/>
          </a:xfrm>
        </p:grpSpPr>
        <p:sp>
          <p:nvSpPr>
            <p:cNvPr id="9220" name="空心弧 43"/>
            <p:cNvSpPr>
              <a:spLocks noChangeAspect="1"/>
            </p:cNvSpPr>
            <p:nvPr/>
          </p:nvSpPr>
          <p:spPr bwMode="auto">
            <a:xfrm>
              <a:off x="0" y="0"/>
              <a:ext cx="1036800" cy="1036800"/>
            </a:xfrm>
            <a:custGeom>
              <a:avLst/>
              <a:gdLst>
                <a:gd name="T0" fmla="*/ 1036799 w 1036800"/>
                <a:gd name="T1" fmla="*/ 519147 h 1036800"/>
                <a:gd name="T2" fmla="*/ 1036799 w 1036800"/>
                <a:gd name="T3" fmla="*/ 519147 h 1036800"/>
                <a:gd name="T4" fmla="*/ 518400 w 1036800"/>
                <a:gd name="T5" fmla="*/ 1036800 h 1036800"/>
                <a:gd name="T6" fmla="*/ 0 w 1036800"/>
                <a:gd name="T7" fmla="*/ 518400 h 1036800"/>
                <a:gd name="T8" fmla="*/ 518206 w 1036800"/>
                <a:gd name="T9" fmla="*/ 0 h 1036800"/>
                <a:gd name="T10" fmla="*/ 518304 w 1036800"/>
                <a:gd name="T11" fmla="*/ 261066 h 1036800"/>
                <a:gd name="T12" fmla="*/ 518304 w 1036800"/>
                <a:gd name="T13" fmla="*/ 261066 h 1036800"/>
                <a:gd name="T14" fmla="*/ 261066 w 1036800"/>
                <a:gd name="T15" fmla="*/ 518399 h 1036800"/>
                <a:gd name="T16" fmla="*/ 518400 w 1036800"/>
                <a:gd name="T17" fmla="*/ 775734 h 1036800"/>
                <a:gd name="T18" fmla="*/ 775733 w 1036800"/>
                <a:gd name="T19" fmla="*/ 518770 h 1036800"/>
                <a:gd name="T20" fmla="*/ 0 w 1036800"/>
                <a:gd name="T21" fmla="*/ 0 h 1036800"/>
                <a:gd name="T22" fmla="*/ 1036799 w 1036800"/>
                <a:gd name="T23" fmla="*/ 1036800 h 1036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1036800" h="1036800">
                  <a:moveTo>
                    <a:pt x="1036799" y="519147"/>
                  </a:moveTo>
                  <a:lnTo>
                    <a:pt x="1036799" y="519147"/>
                  </a:lnTo>
                  <a:cubicBezTo>
                    <a:pt x="1036387" y="805159"/>
                    <a:pt x="804412" y="1036800"/>
                    <a:pt x="518400" y="1036800"/>
                  </a:cubicBezTo>
                  <a:cubicBezTo>
                    <a:pt x="232095" y="1036800"/>
                    <a:pt x="0" y="804704"/>
                    <a:pt x="0" y="518400"/>
                  </a:cubicBezTo>
                  <a:cubicBezTo>
                    <a:pt x="0" y="232171"/>
                    <a:pt x="231977" y="107"/>
                    <a:pt x="518206" y="0"/>
                  </a:cubicBezTo>
                  <a:lnTo>
                    <a:pt x="518304" y="261066"/>
                  </a:lnTo>
                  <a:cubicBezTo>
                    <a:pt x="376219" y="261119"/>
                    <a:pt x="261066" y="376315"/>
                    <a:pt x="261066" y="518399"/>
                  </a:cubicBezTo>
                  <a:cubicBezTo>
                    <a:pt x="261066" y="660521"/>
                    <a:pt x="376278" y="775734"/>
                    <a:pt x="518400" y="775734"/>
                  </a:cubicBezTo>
                  <a:cubicBezTo>
                    <a:pt x="660376" y="775734"/>
                    <a:pt x="775529" y="660747"/>
                    <a:pt x="775733" y="518770"/>
                  </a:cubicBezTo>
                  <a:close/>
                </a:path>
              </a:pathLst>
            </a:custGeom>
            <a:solidFill>
              <a:srgbClr val="7F7F7F">
                <a:alpha val="79999"/>
              </a:srgbClr>
            </a:solidFill>
            <a:ln w="25400" cmpd="sng">
              <a:solidFill>
                <a:srgbClr val="7F7F7F"/>
              </a:solidFill>
              <a:round/>
              <a:headEnd/>
              <a:tailEnd/>
            </a:ln>
          </p:spPr>
          <p:txBody>
            <a:bodyPr wrap="none" anchor="ctr"/>
            <a:lstStyle/>
            <a:p>
              <a:pPr>
                <a:defRPr/>
              </a:pPr>
              <a:endParaRPr lang="en-GB">
                <a:solidFill>
                  <a:srgbClr val="000000"/>
                </a:solidFill>
                <a:ea typeface="宋体"/>
              </a:endParaRPr>
            </a:p>
          </p:txBody>
        </p:sp>
        <p:sp>
          <p:nvSpPr>
            <p:cNvPr id="9221" name="空心弧 44"/>
            <p:cNvSpPr>
              <a:spLocks noChangeAspect="1"/>
            </p:cNvSpPr>
            <p:nvPr/>
          </p:nvSpPr>
          <p:spPr bwMode="auto">
            <a:xfrm>
              <a:off x="0" y="0"/>
              <a:ext cx="1036800" cy="1036800"/>
            </a:xfrm>
            <a:custGeom>
              <a:avLst/>
              <a:gdLst>
                <a:gd name="T0" fmla="*/ 519636 w 1036800"/>
                <a:gd name="T1" fmla="*/ 1 h 1036800"/>
                <a:gd name="T2" fmla="*/ 519635 w 1036800"/>
                <a:gd name="T3" fmla="*/ 1 h 1036800"/>
                <a:gd name="T4" fmla="*/ 1036800 w 1036800"/>
                <a:gd name="T5" fmla="*/ 518400 h 1036800"/>
                <a:gd name="T6" fmla="*/ 1036799 w 1036800"/>
                <a:gd name="T7" fmla="*/ 518401 h 1036800"/>
                <a:gd name="T8" fmla="*/ 777600 w 1036800"/>
                <a:gd name="T9" fmla="*/ 518400 h 1036800"/>
                <a:gd name="T10" fmla="*/ 777600 w 1036800"/>
                <a:gd name="T11" fmla="*/ 518400 h 1036800"/>
                <a:gd name="T12" fmla="*/ 519017 w 1036800"/>
                <a:gd name="T13" fmla="*/ 259200 h 1036800"/>
                <a:gd name="T14" fmla="*/ 519018 w 1036800"/>
                <a:gd name="T15" fmla="*/ 1 h 1036800"/>
                <a:gd name="T16" fmla="*/ 1036800 w 1036800"/>
                <a:gd name="T17" fmla="*/ 518400 h 1036800"/>
              </a:gdLst>
              <a:ahLst/>
              <a:cxnLst>
                <a:cxn ang="0">
                  <a:pos x="T0" y="T1"/>
                </a:cxn>
                <a:cxn ang="0">
                  <a:pos x="T2" y="T3"/>
                </a:cxn>
                <a:cxn ang="0">
                  <a:pos x="T4" y="T5"/>
                </a:cxn>
                <a:cxn ang="0">
                  <a:pos x="T6" y="T7"/>
                </a:cxn>
                <a:cxn ang="0">
                  <a:pos x="T8" y="T9"/>
                </a:cxn>
                <a:cxn ang="0">
                  <a:pos x="T10" y="T11"/>
                </a:cxn>
                <a:cxn ang="0">
                  <a:pos x="T12" y="T13"/>
                </a:cxn>
              </a:cxnLst>
              <a:rect l="T14" t="T15" r="T16" b="T17"/>
              <a:pathLst>
                <a:path w="1036800" h="1036800">
                  <a:moveTo>
                    <a:pt x="519636" y="1"/>
                  </a:moveTo>
                  <a:lnTo>
                    <a:pt x="519635" y="1"/>
                  </a:lnTo>
                  <a:cubicBezTo>
                    <a:pt x="805457" y="682"/>
                    <a:pt x="1036800" y="232578"/>
                    <a:pt x="1036800" y="518400"/>
                  </a:cubicBezTo>
                  <a:cubicBezTo>
                    <a:pt x="1036800" y="518400"/>
                    <a:pt x="1036799" y="518400"/>
                    <a:pt x="1036799" y="518401"/>
                  </a:cubicBezTo>
                  <a:lnTo>
                    <a:pt x="777600" y="518400"/>
                  </a:lnTo>
                  <a:cubicBezTo>
                    <a:pt x="777600" y="375488"/>
                    <a:pt x="661927" y="259540"/>
                    <a:pt x="519017" y="259200"/>
                  </a:cubicBezTo>
                  <a:close/>
                </a:path>
              </a:pathLst>
            </a:custGeom>
            <a:solidFill>
              <a:srgbClr val="007E00">
                <a:alpha val="79999"/>
              </a:srgbClr>
            </a:solidFill>
            <a:ln w="25400" cmpd="sng">
              <a:solidFill>
                <a:srgbClr val="3A7400"/>
              </a:solidFill>
              <a:round/>
              <a:headEnd/>
              <a:tailEnd/>
            </a:ln>
          </p:spPr>
          <p:txBody>
            <a:bodyPr wrap="none" anchor="ctr"/>
            <a:lstStyle/>
            <a:p>
              <a:pPr>
                <a:defRPr/>
              </a:pPr>
              <a:endParaRPr lang="en-GB">
                <a:solidFill>
                  <a:srgbClr val="000000"/>
                </a:solidFill>
                <a:ea typeface="宋体"/>
              </a:endParaRPr>
            </a:p>
          </p:txBody>
        </p:sp>
        <p:sp>
          <p:nvSpPr>
            <p:cNvPr id="37938" name="Rectangle 13"/>
            <p:cNvSpPr>
              <a:spLocks noChangeArrowheads="1"/>
            </p:cNvSpPr>
            <p:nvPr/>
          </p:nvSpPr>
          <p:spPr bwMode="auto">
            <a:xfrm>
              <a:off x="231811" y="350892"/>
              <a:ext cx="643038" cy="4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ea typeface="宋体" pitchFamily="2" charset="-122"/>
                </a:defRPr>
              </a:lvl1pPr>
              <a:lvl2pPr marL="742950" indent="-285750">
                <a:spcBef>
                  <a:spcPct val="20000"/>
                </a:spcBef>
                <a:buFont typeface="Arial" charset="0"/>
                <a:buChar char="–"/>
                <a:defRPr sz="2800">
                  <a:solidFill>
                    <a:schemeClr val="tx1"/>
                  </a:solidFill>
                  <a:latin typeface="Calibri" pitchFamily="34" charset="0"/>
                  <a:ea typeface="宋体" pitchFamily="2" charset="-122"/>
                </a:defRPr>
              </a:lvl2pPr>
              <a:lvl3pPr marL="1143000" indent="-228600">
                <a:spcBef>
                  <a:spcPct val="20000"/>
                </a:spcBef>
                <a:buFont typeface="Arial" charset="0"/>
                <a:buChar char="•"/>
                <a:defRPr sz="2400">
                  <a:solidFill>
                    <a:schemeClr val="tx1"/>
                  </a:solidFill>
                  <a:latin typeface="Calibri" pitchFamily="34" charset="0"/>
                  <a:ea typeface="宋体" pitchFamily="2" charset="-122"/>
                </a:defRPr>
              </a:lvl3pPr>
              <a:lvl4pPr marL="1600200" indent="-228600">
                <a:spcBef>
                  <a:spcPct val="20000"/>
                </a:spcBef>
                <a:buFont typeface="Arial" charset="0"/>
                <a:buChar char="–"/>
                <a:defRPr sz="2000">
                  <a:solidFill>
                    <a:schemeClr val="tx1"/>
                  </a:solidFill>
                  <a:latin typeface="Calibri" pitchFamily="34" charset="0"/>
                  <a:ea typeface="宋体" pitchFamily="2" charset="-122"/>
                </a:defRPr>
              </a:lvl4pPr>
              <a:lvl5pPr marL="2057400" indent="-22860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lgn="ctr">
                <a:spcBef>
                  <a:spcPct val="0"/>
                </a:spcBef>
                <a:buFontTx/>
                <a:buNone/>
              </a:pPr>
              <a:r>
                <a:rPr lang="en-US" altLang="en-US" sz="2000" smtClean="0">
                  <a:solidFill>
                    <a:srgbClr val="404040"/>
                  </a:solidFill>
                  <a:latin typeface="Microsoft YaHei" pitchFamily="34" charset="-122"/>
                  <a:ea typeface="Microsoft YaHei" pitchFamily="34" charset="-122"/>
                  <a:cs typeface="Arial" charset="0"/>
                </a:rPr>
                <a:t>1.</a:t>
              </a:r>
              <a:endParaRPr lang="zh-CN" altLang="en-US" sz="2000" smtClean="0">
                <a:solidFill>
                  <a:srgbClr val="404040"/>
                </a:solidFill>
                <a:latin typeface="Microsoft YaHei" pitchFamily="34" charset="-122"/>
                <a:ea typeface="Microsoft YaHei" pitchFamily="34" charset="-122"/>
                <a:cs typeface="Arial" charset="0"/>
              </a:endParaRPr>
            </a:p>
          </p:txBody>
        </p:sp>
      </p:grpSp>
      <p:grpSp>
        <p:nvGrpSpPr>
          <p:cNvPr id="9223" name="Group 7"/>
          <p:cNvGrpSpPr>
            <a:grpSpLocks/>
          </p:cNvGrpSpPr>
          <p:nvPr/>
        </p:nvGrpSpPr>
        <p:grpSpPr bwMode="auto">
          <a:xfrm>
            <a:off x="3154363" y="1557338"/>
            <a:ext cx="1036637" cy="1036637"/>
            <a:chOff x="0" y="0"/>
            <a:chExt cx="1036800" cy="1036800"/>
          </a:xfrm>
        </p:grpSpPr>
        <p:sp>
          <p:nvSpPr>
            <p:cNvPr id="9224" name="空心弧 45"/>
            <p:cNvSpPr>
              <a:spLocks noChangeAspect="1"/>
            </p:cNvSpPr>
            <p:nvPr/>
          </p:nvSpPr>
          <p:spPr bwMode="auto">
            <a:xfrm>
              <a:off x="0" y="0"/>
              <a:ext cx="1036800" cy="1036800"/>
            </a:xfrm>
            <a:custGeom>
              <a:avLst/>
              <a:gdLst>
                <a:gd name="T0" fmla="*/ 517906 w 1036800"/>
                <a:gd name="T1" fmla="*/ 1036800 h 1036800"/>
                <a:gd name="T2" fmla="*/ 517906 w 1036800"/>
                <a:gd name="T3" fmla="*/ 1036799 h 1036800"/>
                <a:gd name="T4" fmla="*/ 0 w 1036800"/>
                <a:gd name="T5" fmla="*/ 518400 h 1036800"/>
                <a:gd name="T6" fmla="*/ 518206 w 1036800"/>
                <a:gd name="T7" fmla="*/ 0 h 1036800"/>
                <a:gd name="T8" fmla="*/ 518304 w 1036800"/>
                <a:gd name="T9" fmla="*/ 261066 h 1036800"/>
                <a:gd name="T10" fmla="*/ 518304 w 1036800"/>
                <a:gd name="T11" fmla="*/ 261066 h 1036800"/>
                <a:gd name="T12" fmla="*/ 261066 w 1036800"/>
                <a:gd name="T13" fmla="*/ 518399 h 1036800"/>
                <a:gd name="T14" fmla="*/ 518155 w 1036800"/>
                <a:gd name="T15" fmla="*/ 775733 h 1036800"/>
                <a:gd name="T16" fmla="*/ 0 w 1036800"/>
                <a:gd name="T17" fmla="*/ 0 h 1036800"/>
                <a:gd name="T18" fmla="*/ 518304 w 1036800"/>
                <a:gd name="T19" fmla="*/ 1036800 h 10368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1036800" h="1036800">
                  <a:moveTo>
                    <a:pt x="517906" y="1036800"/>
                  </a:moveTo>
                  <a:lnTo>
                    <a:pt x="517906" y="1036799"/>
                  </a:lnTo>
                  <a:cubicBezTo>
                    <a:pt x="231794" y="1036527"/>
                    <a:pt x="0" y="804511"/>
                    <a:pt x="0" y="518400"/>
                  </a:cubicBezTo>
                  <a:cubicBezTo>
                    <a:pt x="0" y="232171"/>
                    <a:pt x="231977" y="107"/>
                    <a:pt x="518206" y="0"/>
                  </a:cubicBezTo>
                  <a:lnTo>
                    <a:pt x="518304" y="261066"/>
                  </a:lnTo>
                  <a:cubicBezTo>
                    <a:pt x="376219" y="261119"/>
                    <a:pt x="261066" y="376315"/>
                    <a:pt x="261066" y="518399"/>
                  </a:cubicBezTo>
                  <a:cubicBezTo>
                    <a:pt x="261066" y="660425"/>
                    <a:pt x="376129" y="775598"/>
                    <a:pt x="518155" y="775733"/>
                  </a:cubicBezTo>
                  <a:close/>
                </a:path>
              </a:pathLst>
            </a:custGeom>
            <a:solidFill>
              <a:srgbClr val="7F7F7F">
                <a:alpha val="79999"/>
              </a:srgbClr>
            </a:solidFill>
            <a:ln w="25400" cmpd="sng">
              <a:solidFill>
                <a:srgbClr val="7F7F7F"/>
              </a:solidFill>
              <a:round/>
              <a:headEnd/>
              <a:tailEnd/>
            </a:ln>
          </p:spPr>
          <p:txBody>
            <a:bodyPr wrap="none" anchor="ctr"/>
            <a:lstStyle/>
            <a:p>
              <a:pPr>
                <a:defRPr/>
              </a:pPr>
              <a:endParaRPr lang="en-GB">
                <a:solidFill>
                  <a:srgbClr val="000000"/>
                </a:solidFill>
                <a:ea typeface="宋体"/>
              </a:endParaRPr>
            </a:p>
          </p:txBody>
        </p:sp>
        <p:sp>
          <p:nvSpPr>
            <p:cNvPr id="9225" name="空心弧 46"/>
            <p:cNvSpPr>
              <a:spLocks noChangeAspect="1"/>
            </p:cNvSpPr>
            <p:nvPr/>
          </p:nvSpPr>
          <p:spPr bwMode="auto">
            <a:xfrm>
              <a:off x="0" y="0"/>
              <a:ext cx="1036800" cy="1036800"/>
            </a:xfrm>
            <a:custGeom>
              <a:avLst/>
              <a:gdLst>
                <a:gd name="T0" fmla="*/ 519636 w 1036800"/>
                <a:gd name="T1" fmla="*/ 1 h 1036800"/>
                <a:gd name="T2" fmla="*/ 519635 w 1036800"/>
                <a:gd name="T3" fmla="*/ 1 h 1036800"/>
                <a:gd name="T4" fmla="*/ 1036800 w 1036800"/>
                <a:gd name="T5" fmla="*/ 518400 h 1036800"/>
                <a:gd name="T6" fmla="*/ 520185 w 1036800"/>
                <a:gd name="T7" fmla="*/ 1036796 h 1036800"/>
                <a:gd name="T8" fmla="*/ 519282 w 1036800"/>
                <a:gd name="T9" fmla="*/ 774436 h 1036800"/>
                <a:gd name="T10" fmla="*/ 519282 w 1036800"/>
                <a:gd name="T11" fmla="*/ 774436 h 1036800"/>
                <a:gd name="T12" fmla="*/ 774438 w 1036800"/>
                <a:gd name="T13" fmla="*/ 518400 h 1036800"/>
                <a:gd name="T14" fmla="*/ 519009 w 1036800"/>
                <a:gd name="T15" fmla="*/ 262362 h 1036800"/>
                <a:gd name="T16" fmla="*/ 519010 w 1036800"/>
                <a:gd name="T17" fmla="*/ 1 h 1036800"/>
                <a:gd name="T18" fmla="*/ 1036800 w 1036800"/>
                <a:gd name="T19" fmla="*/ 1036797 h 10368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1036800" h="1036800">
                  <a:moveTo>
                    <a:pt x="519636" y="1"/>
                  </a:moveTo>
                  <a:lnTo>
                    <a:pt x="519635" y="1"/>
                  </a:lnTo>
                  <a:cubicBezTo>
                    <a:pt x="805457" y="682"/>
                    <a:pt x="1036800" y="232578"/>
                    <a:pt x="1036800" y="518400"/>
                  </a:cubicBezTo>
                  <a:cubicBezTo>
                    <a:pt x="1036800" y="804007"/>
                    <a:pt x="805790" y="1035813"/>
                    <a:pt x="520185" y="1036796"/>
                  </a:cubicBezTo>
                  <a:lnTo>
                    <a:pt x="519282" y="774436"/>
                  </a:lnTo>
                  <a:cubicBezTo>
                    <a:pt x="660342" y="773950"/>
                    <a:pt x="774438" y="659461"/>
                    <a:pt x="774438" y="518400"/>
                  </a:cubicBezTo>
                  <a:cubicBezTo>
                    <a:pt x="774438" y="377232"/>
                    <a:pt x="660177" y="262699"/>
                    <a:pt x="519009" y="262362"/>
                  </a:cubicBezTo>
                  <a:close/>
                </a:path>
              </a:pathLst>
            </a:custGeom>
            <a:solidFill>
              <a:srgbClr val="007E00">
                <a:alpha val="79999"/>
              </a:srgbClr>
            </a:solidFill>
            <a:ln w="25400" cmpd="sng">
              <a:solidFill>
                <a:srgbClr val="3A7400"/>
              </a:solidFill>
              <a:round/>
              <a:headEnd/>
              <a:tailEnd/>
            </a:ln>
          </p:spPr>
          <p:txBody>
            <a:bodyPr wrap="none" anchor="ctr"/>
            <a:lstStyle/>
            <a:p>
              <a:pPr>
                <a:defRPr/>
              </a:pPr>
              <a:endParaRPr lang="en-GB">
                <a:solidFill>
                  <a:srgbClr val="000000"/>
                </a:solidFill>
                <a:ea typeface="宋体"/>
              </a:endParaRPr>
            </a:p>
          </p:txBody>
        </p:sp>
        <p:sp>
          <p:nvSpPr>
            <p:cNvPr id="37935" name="Rectangle 13"/>
            <p:cNvSpPr>
              <a:spLocks noChangeArrowheads="1"/>
            </p:cNvSpPr>
            <p:nvPr/>
          </p:nvSpPr>
          <p:spPr bwMode="auto">
            <a:xfrm>
              <a:off x="231811" y="350892"/>
              <a:ext cx="643038" cy="4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ea typeface="宋体" pitchFamily="2" charset="-122"/>
                </a:defRPr>
              </a:lvl1pPr>
              <a:lvl2pPr marL="742950" indent="-285750">
                <a:spcBef>
                  <a:spcPct val="20000"/>
                </a:spcBef>
                <a:buFont typeface="Arial" charset="0"/>
                <a:buChar char="–"/>
                <a:defRPr sz="2800">
                  <a:solidFill>
                    <a:schemeClr val="tx1"/>
                  </a:solidFill>
                  <a:latin typeface="Calibri" pitchFamily="34" charset="0"/>
                  <a:ea typeface="宋体" pitchFamily="2" charset="-122"/>
                </a:defRPr>
              </a:lvl2pPr>
              <a:lvl3pPr marL="1143000" indent="-228600">
                <a:spcBef>
                  <a:spcPct val="20000"/>
                </a:spcBef>
                <a:buFont typeface="Arial" charset="0"/>
                <a:buChar char="•"/>
                <a:defRPr sz="2400">
                  <a:solidFill>
                    <a:schemeClr val="tx1"/>
                  </a:solidFill>
                  <a:latin typeface="Calibri" pitchFamily="34" charset="0"/>
                  <a:ea typeface="宋体" pitchFamily="2" charset="-122"/>
                </a:defRPr>
              </a:lvl3pPr>
              <a:lvl4pPr marL="1600200" indent="-228600">
                <a:spcBef>
                  <a:spcPct val="20000"/>
                </a:spcBef>
                <a:buFont typeface="Arial" charset="0"/>
                <a:buChar char="–"/>
                <a:defRPr sz="2000">
                  <a:solidFill>
                    <a:schemeClr val="tx1"/>
                  </a:solidFill>
                  <a:latin typeface="Calibri" pitchFamily="34" charset="0"/>
                  <a:ea typeface="宋体" pitchFamily="2" charset="-122"/>
                </a:defRPr>
              </a:lvl4pPr>
              <a:lvl5pPr marL="2057400" indent="-22860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lgn="ctr">
                <a:spcBef>
                  <a:spcPct val="0"/>
                </a:spcBef>
                <a:buFontTx/>
                <a:buNone/>
              </a:pPr>
              <a:r>
                <a:rPr lang="en-US" altLang="en-US" sz="2000" smtClean="0">
                  <a:solidFill>
                    <a:srgbClr val="404040"/>
                  </a:solidFill>
                  <a:latin typeface="Microsoft YaHei" pitchFamily="34" charset="-122"/>
                  <a:ea typeface="Microsoft YaHei" pitchFamily="34" charset="-122"/>
                  <a:cs typeface="Arial" charset="0"/>
                </a:rPr>
                <a:t>2.</a:t>
              </a:r>
              <a:endParaRPr lang="zh-CN" altLang="en-US" sz="2000" smtClean="0">
                <a:solidFill>
                  <a:srgbClr val="404040"/>
                </a:solidFill>
                <a:latin typeface="Microsoft YaHei" pitchFamily="34" charset="-122"/>
                <a:ea typeface="Microsoft YaHei" pitchFamily="34" charset="-122"/>
                <a:cs typeface="Arial" charset="0"/>
              </a:endParaRPr>
            </a:p>
          </p:txBody>
        </p:sp>
      </p:grpSp>
      <p:grpSp>
        <p:nvGrpSpPr>
          <p:cNvPr id="9227" name="Group 11"/>
          <p:cNvGrpSpPr>
            <a:grpSpLocks/>
          </p:cNvGrpSpPr>
          <p:nvPr/>
        </p:nvGrpSpPr>
        <p:grpSpPr bwMode="auto">
          <a:xfrm>
            <a:off x="4953000" y="1557338"/>
            <a:ext cx="1036638" cy="1036637"/>
            <a:chOff x="0" y="0"/>
            <a:chExt cx="1036800" cy="1036800"/>
          </a:xfrm>
        </p:grpSpPr>
        <p:sp>
          <p:nvSpPr>
            <p:cNvPr id="9228" name="空心弧 47"/>
            <p:cNvSpPr>
              <a:spLocks noChangeAspect="1"/>
            </p:cNvSpPr>
            <p:nvPr/>
          </p:nvSpPr>
          <p:spPr bwMode="auto">
            <a:xfrm>
              <a:off x="0" y="0"/>
              <a:ext cx="1036800" cy="1036800"/>
            </a:xfrm>
            <a:custGeom>
              <a:avLst/>
              <a:gdLst>
                <a:gd name="T0" fmla="*/ 1 w 1036800"/>
                <a:gd name="T1" fmla="*/ 519500 h 1036800"/>
                <a:gd name="T2" fmla="*/ 1 w 1036800"/>
                <a:gd name="T3" fmla="*/ 519499 h 1036800"/>
                <a:gd name="T4" fmla="*/ 0 w 1036800"/>
                <a:gd name="T5" fmla="*/ 518400 h 1036800"/>
                <a:gd name="T6" fmla="*/ 518206 w 1036800"/>
                <a:gd name="T7" fmla="*/ 0 h 1036800"/>
                <a:gd name="T8" fmla="*/ 518304 w 1036800"/>
                <a:gd name="T9" fmla="*/ 261066 h 1036800"/>
                <a:gd name="T10" fmla="*/ 518304 w 1036800"/>
                <a:gd name="T11" fmla="*/ 261066 h 1036800"/>
                <a:gd name="T12" fmla="*/ 261066 w 1036800"/>
                <a:gd name="T13" fmla="*/ 518399 h 1036800"/>
                <a:gd name="T14" fmla="*/ 261066 w 1036800"/>
                <a:gd name="T15" fmla="*/ 518946 h 1036800"/>
                <a:gd name="T16" fmla="*/ 0 w 1036800"/>
                <a:gd name="T17" fmla="*/ 0 h 1036800"/>
                <a:gd name="T18" fmla="*/ 518304 w 1036800"/>
                <a:gd name="T19" fmla="*/ 519500 h 10368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1036800" h="1036800">
                  <a:moveTo>
                    <a:pt x="1" y="519500"/>
                  </a:moveTo>
                  <a:lnTo>
                    <a:pt x="1" y="519499"/>
                  </a:lnTo>
                  <a:cubicBezTo>
                    <a:pt x="0" y="519133"/>
                    <a:pt x="0" y="518766"/>
                    <a:pt x="0" y="518400"/>
                  </a:cubicBezTo>
                  <a:cubicBezTo>
                    <a:pt x="0" y="232171"/>
                    <a:pt x="231977" y="107"/>
                    <a:pt x="518206" y="0"/>
                  </a:cubicBezTo>
                  <a:lnTo>
                    <a:pt x="518304" y="261066"/>
                  </a:lnTo>
                  <a:cubicBezTo>
                    <a:pt x="376219" y="261119"/>
                    <a:pt x="261066" y="376315"/>
                    <a:pt x="261066" y="518399"/>
                  </a:cubicBezTo>
                  <a:cubicBezTo>
                    <a:pt x="261066" y="518582"/>
                    <a:pt x="261066" y="518764"/>
                    <a:pt x="261066" y="518946"/>
                  </a:cubicBezTo>
                  <a:close/>
                </a:path>
              </a:pathLst>
            </a:custGeom>
            <a:solidFill>
              <a:srgbClr val="7F7F7F">
                <a:alpha val="79999"/>
              </a:srgbClr>
            </a:solidFill>
            <a:ln w="25400" cmpd="sng">
              <a:solidFill>
                <a:srgbClr val="7F7F7F"/>
              </a:solidFill>
              <a:round/>
              <a:headEnd/>
              <a:tailEnd/>
            </a:ln>
          </p:spPr>
          <p:txBody>
            <a:bodyPr wrap="none" anchor="ctr"/>
            <a:lstStyle/>
            <a:p>
              <a:pPr>
                <a:defRPr/>
              </a:pPr>
              <a:endParaRPr lang="en-GB">
                <a:solidFill>
                  <a:srgbClr val="000000"/>
                </a:solidFill>
                <a:ea typeface="宋体"/>
              </a:endParaRPr>
            </a:p>
          </p:txBody>
        </p:sp>
        <p:sp>
          <p:nvSpPr>
            <p:cNvPr id="9229" name="空心弧 48"/>
            <p:cNvSpPr>
              <a:spLocks noChangeAspect="1"/>
            </p:cNvSpPr>
            <p:nvPr/>
          </p:nvSpPr>
          <p:spPr bwMode="auto">
            <a:xfrm>
              <a:off x="0" y="0"/>
              <a:ext cx="1036800" cy="1036800"/>
            </a:xfrm>
            <a:custGeom>
              <a:avLst/>
              <a:gdLst>
                <a:gd name="T0" fmla="*/ 519636 w 1036800"/>
                <a:gd name="T1" fmla="*/ 1 h 1036800"/>
                <a:gd name="T2" fmla="*/ 519635 w 1036800"/>
                <a:gd name="T3" fmla="*/ 1 h 1036800"/>
                <a:gd name="T4" fmla="*/ 1036800 w 1036800"/>
                <a:gd name="T5" fmla="*/ 518400 h 1036800"/>
                <a:gd name="T6" fmla="*/ 518400 w 1036800"/>
                <a:gd name="T7" fmla="*/ 1036800 h 1036800"/>
                <a:gd name="T8" fmla="*/ 0 w 1036800"/>
                <a:gd name="T9" fmla="*/ 518400 h 1036800"/>
                <a:gd name="T10" fmla="*/ 0 w 1036800"/>
                <a:gd name="T11" fmla="*/ 518398 h 1036800"/>
                <a:gd name="T12" fmla="*/ 260963 w 1036800"/>
                <a:gd name="T13" fmla="*/ 518400 h 1036800"/>
                <a:gd name="T14" fmla="*/ 260963 w 1036800"/>
                <a:gd name="T15" fmla="*/ 518400 h 1036800"/>
                <a:gd name="T16" fmla="*/ 518400 w 1036800"/>
                <a:gd name="T17" fmla="*/ 775837 h 1036800"/>
                <a:gd name="T18" fmla="*/ 775837 w 1036800"/>
                <a:gd name="T19" fmla="*/ 518400 h 1036800"/>
                <a:gd name="T20" fmla="*/ 519013 w 1036800"/>
                <a:gd name="T21" fmla="*/ 260963 h 1036800"/>
                <a:gd name="T22" fmla="*/ 0 w 1036800"/>
                <a:gd name="T23" fmla="*/ 1 h 1036800"/>
                <a:gd name="T24" fmla="*/ 1036800 w 1036800"/>
                <a:gd name="T25" fmla="*/ 1036800 h 1036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T22" t="T23" r="T24" b="T25"/>
              <a:pathLst>
                <a:path w="1036800" h="1036800">
                  <a:moveTo>
                    <a:pt x="519636" y="1"/>
                  </a:moveTo>
                  <a:lnTo>
                    <a:pt x="519635" y="1"/>
                  </a:lnTo>
                  <a:cubicBezTo>
                    <a:pt x="805457" y="682"/>
                    <a:pt x="1036800" y="232578"/>
                    <a:pt x="1036800" y="518400"/>
                  </a:cubicBezTo>
                  <a:cubicBezTo>
                    <a:pt x="1036800" y="804704"/>
                    <a:pt x="804704" y="1036800"/>
                    <a:pt x="518400" y="1036800"/>
                  </a:cubicBezTo>
                  <a:cubicBezTo>
                    <a:pt x="232095" y="1036800"/>
                    <a:pt x="0" y="804704"/>
                    <a:pt x="0" y="518400"/>
                  </a:cubicBezTo>
                  <a:cubicBezTo>
                    <a:pt x="0" y="518399"/>
                    <a:pt x="0" y="518398"/>
                    <a:pt x="0" y="518398"/>
                  </a:cubicBezTo>
                  <a:lnTo>
                    <a:pt x="260963" y="518400"/>
                  </a:lnTo>
                  <a:cubicBezTo>
                    <a:pt x="260963" y="660578"/>
                    <a:pt x="376221" y="775837"/>
                    <a:pt x="518400" y="775837"/>
                  </a:cubicBezTo>
                  <a:cubicBezTo>
                    <a:pt x="660578" y="775837"/>
                    <a:pt x="775837" y="660578"/>
                    <a:pt x="775837" y="518400"/>
                  </a:cubicBezTo>
                  <a:cubicBezTo>
                    <a:pt x="775837" y="376460"/>
                    <a:pt x="660951" y="261301"/>
                    <a:pt x="519013" y="260963"/>
                  </a:cubicBezTo>
                  <a:close/>
                </a:path>
              </a:pathLst>
            </a:custGeom>
            <a:solidFill>
              <a:srgbClr val="007E00">
                <a:alpha val="79999"/>
              </a:srgbClr>
            </a:solidFill>
            <a:ln w="25400" cmpd="sng">
              <a:solidFill>
                <a:srgbClr val="3A7400"/>
              </a:solidFill>
              <a:round/>
              <a:headEnd/>
              <a:tailEnd/>
            </a:ln>
          </p:spPr>
          <p:txBody>
            <a:bodyPr wrap="none" anchor="ctr"/>
            <a:lstStyle/>
            <a:p>
              <a:pPr>
                <a:defRPr/>
              </a:pPr>
              <a:endParaRPr lang="en-GB">
                <a:solidFill>
                  <a:srgbClr val="000000"/>
                </a:solidFill>
                <a:ea typeface="宋体"/>
              </a:endParaRPr>
            </a:p>
          </p:txBody>
        </p:sp>
        <p:sp>
          <p:nvSpPr>
            <p:cNvPr id="37932" name="Rectangle 13"/>
            <p:cNvSpPr>
              <a:spLocks noChangeArrowheads="1"/>
            </p:cNvSpPr>
            <p:nvPr/>
          </p:nvSpPr>
          <p:spPr bwMode="auto">
            <a:xfrm>
              <a:off x="231811" y="350892"/>
              <a:ext cx="643038" cy="4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ea typeface="宋体" pitchFamily="2" charset="-122"/>
                </a:defRPr>
              </a:lvl1pPr>
              <a:lvl2pPr marL="742950" indent="-285750">
                <a:spcBef>
                  <a:spcPct val="20000"/>
                </a:spcBef>
                <a:buFont typeface="Arial" charset="0"/>
                <a:buChar char="–"/>
                <a:defRPr sz="2800">
                  <a:solidFill>
                    <a:schemeClr val="tx1"/>
                  </a:solidFill>
                  <a:latin typeface="Calibri" pitchFamily="34" charset="0"/>
                  <a:ea typeface="宋体" pitchFamily="2" charset="-122"/>
                </a:defRPr>
              </a:lvl2pPr>
              <a:lvl3pPr marL="1143000" indent="-228600">
                <a:spcBef>
                  <a:spcPct val="20000"/>
                </a:spcBef>
                <a:buFont typeface="Arial" charset="0"/>
                <a:buChar char="•"/>
                <a:defRPr sz="2400">
                  <a:solidFill>
                    <a:schemeClr val="tx1"/>
                  </a:solidFill>
                  <a:latin typeface="Calibri" pitchFamily="34" charset="0"/>
                  <a:ea typeface="宋体" pitchFamily="2" charset="-122"/>
                </a:defRPr>
              </a:lvl3pPr>
              <a:lvl4pPr marL="1600200" indent="-228600">
                <a:spcBef>
                  <a:spcPct val="20000"/>
                </a:spcBef>
                <a:buFont typeface="Arial" charset="0"/>
                <a:buChar char="–"/>
                <a:defRPr sz="2000">
                  <a:solidFill>
                    <a:schemeClr val="tx1"/>
                  </a:solidFill>
                  <a:latin typeface="Calibri" pitchFamily="34" charset="0"/>
                  <a:ea typeface="宋体" pitchFamily="2" charset="-122"/>
                </a:defRPr>
              </a:lvl4pPr>
              <a:lvl5pPr marL="2057400" indent="-22860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lgn="ctr">
                <a:spcBef>
                  <a:spcPct val="0"/>
                </a:spcBef>
                <a:buFontTx/>
                <a:buNone/>
              </a:pPr>
              <a:r>
                <a:rPr lang="en-US" altLang="en-US" sz="2000" smtClean="0">
                  <a:solidFill>
                    <a:srgbClr val="404040"/>
                  </a:solidFill>
                  <a:latin typeface="Microsoft YaHei" pitchFamily="34" charset="-122"/>
                  <a:ea typeface="Microsoft YaHei" pitchFamily="34" charset="-122"/>
                  <a:cs typeface="Arial" charset="0"/>
                </a:rPr>
                <a:t>3.</a:t>
              </a:r>
              <a:endParaRPr lang="zh-CN" altLang="en-US" sz="2000" smtClean="0">
                <a:solidFill>
                  <a:srgbClr val="404040"/>
                </a:solidFill>
                <a:latin typeface="Microsoft YaHei" pitchFamily="34" charset="-122"/>
                <a:ea typeface="Microsoft YaHei" pitchFamily="34" charset="-122"/>
                <a:cs typeface="Arial" charset="0"/>
              </a:endParaRPr>
            </a:p>
          </p:txBody>
        </p:sp>
      </p:grpSp>
      <p:grpSp>
        <p:nvGrpSpPr>
          <p:cNvPr id="9231" name="Group 15"/>
          <p:cNvGrpSpPr>
            <a:grpSpLocks/>
          </p:cNvGrpSpPr>
          <p:nvPr/>
        </p:nvGrpSpPr>
        <p:grpSpPr bwMode="auto">
          <a:xfrm>
            <a:off x="6750050" y="1557338"/>
            <a:ext cx="1036638" cy="1036637"/>
            <a:chOff x="0" y="0"/>
            <a:chExt cx="1036800" cy="1036800"/>
          </a:xfrm>
        </p:grpSpPr>
        <p:sp>
          <p:nvSpPr>
            <p:cNvPr id="9232" name="同心圆 49"/>
            <p:cNvSpPr>
              <a:spLocks noChangeAspect="1"/>
            </p:cNvSpPr>
            <p:nvPr/>
          </p:nvSpPr>
          <p:spPr bwMode="auto">
            <a:xfrm>
              <a:off x="0" y="0"/>
              <a:ext cx="1036800" cy="1036800"/>
            </a:xfrm>
            <a:custGeom>
              <a:avLst/>
              <a:gdLst>
                <a:gd name="T0" fmla="*/ 0 w 1036800"/>
                <a:gd name="T1" fmla="*/ 518400 h 1036800"/>
                <a:gd name="T2" fmla="*/ 0 w 1036800"/>
                <a:gd name="T3" fmla="*/ 518400 h 1036800"/>
                <a:gd name="T4" fmla="*/ 518400 w 1036800"/>
                <a:gd name="T5" fmla="*/ 1 h 1036800"/>
                <a:gd name="T6" fmla="*/ 518400 w 1036800"/>
                <a:gd name="T7" fmla="*/ 1 h 1036800"/>
                <a:gd name="T8" fmla="*/ 518400 w 1036800"/>
                <a:gd name="T9" fmla="*/ 1 h 1036800"/>
                <a:gd name="T10" fmla="*/ 1036800 w 1036800"/>
                <a:gd name="T11" fmla="*/ 518401 h 1036800"/>
                <a:gd name="T12" fmla="*/ 1036799 w 1036800"/>
                <a:gd name="T13" fmla="*/ 518402 h 1036800"/>
                <a:gd name="T14" fmla="*/ 1036800 w 1036800"/>
                <a:gd name="T15" fmla="*/ 518402 h 1036800"/>
                <a:gd name="T16" fmla="*/ 518400 w 1036800"/>
                <a:gd name="T17" fmla="*/ 1036802 h 1036800"/>
                <a:gd name="T18" fmla="*/ 518400 w 1036800"/>
                <a:gd name="T19" fmla="*/ 1036802 h 1036800"/>
                <a:gd name="T20" fmla="*/ 0 w 1036800"/>
                <a:gd name="T21" fmla="*/ 518402 h 1036800"/>
                <a:gd name="T22" fmla="*/ 0 w 1036800"/>
                <a:gd name="T23" fmla="*/ 518401 h 1036800"/>
                <a:gd name="T24" fmla="*/ 259200 w 1036800"/>
                <a:gd name="T25" fmla="*/ 518400 h 1036800"/>
                <a:gd name="T26" fmla="*/ 259200 w 1036800"/>
                <a:gd name="T27" fmla="*/ 518400 h 1036800"/>
                <a:gd name="T28" fmla="*/ 518400 w 1036800"/>
                <a:gd name="T29" fmla="*/ 777600 h 1036800"/>
                <a:gd name="T30" fmla="*/ 518400 w 1036800"/>
                <a:gd name="T31" fmla="*/ 777600 h 1036800"/>
                <a:gd name="T32" fmla="*/ 777600 w 1036800"/>
                <a:gd name="T33" fmla="*/ 518400 h 1036800"/>
                <a:gd name="T34" fmla="*/ 777600 w 1036800"/>
                <a:gd name="T35" fmla="*/ 518400 h 1036800"/>
                <a:gd name="T36" fmla="*/ 518400 w 1036800"/>
                <a:gd name="T37" fmla="*/ 259200 h 1036800"/>
                <a:gd name="T38" fmla="*/ 518399 w 1036800"/>
                <a:gd name="T39" fmla="*/ 259200 h 1036800"/>
                <a:gd name="T40" fmla="*/ 259200 w 1036800"/>
                <a:gd name="T41" fmla="*/ 518399 h 1036800"/>
                <a:gd name="T42" fmla="*/ 151836 w 1036800"/>
                <a:gd name="T43" fmla="*/ 151836 h 1036800"/>
                <a:gd name="T44" fmla="*/ 884964 w 1036800"/>
                <a:gd name="T45" fmla="*/ 884964 h 1036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T42" t="T43" r="T44" b="T45"/>
              <a:pathLst>
                <a:path w="1036800" h="1036800">
                  <a:moveTo>
                    <a:pt x="0" y="518400"/>
                  </a:moveTo>
                  <a:lnTo>
                    <a:pt x="0" y="518400"/>
                  </a:lnTo>
                  <a:cubicBezTo>
                    <a:pt x="0" y="232095"/>
                    <a:pt x="232095" y="1"/>
                    <a:pt x="518400" y="1"/>
                  </a:cubicBezTo>
                  <a:cubicBezTo>
                    <a:pt x="518400" y="1"/>
                    <a:pt x="518400" y="1"/>
                    <a:pt x="518400" y="1"/>
                  </a:cubicBezTo>
                  <a:cubicBezTo>
                    <a:pt x="804705" y="1"/>
                    <a:pt x="1036800" y="232096"/>
                    <a:pt x="1036800" y="518401"/>
                  </a:cubicBezTo>
                  <a:cubicBezTo>
                    <a:pt x="1036800" y="518401"/>
                    <a:pt x="1036799" y="518401"/>
                    <a:pt x="1036799" y="518402"/>
                  </a:cubicBezTo>
                  <a:lnTo>
                    <a:pt x="1036800" y="518402"/>
                  </a:lnTo>
                  <a:cubicBezTo>
                    <a:pt x="1036800" y="804706"/>
                    <a:pt x="804704" y="1036802"/>
                    <a:pt x="518400" y="1036802"/>
                  </a:cubicBezTo>
                  <a:cubicBezTo>
                    <a:pt x="232095" y="1036802"/>
                    <a:pt x="0" y="804706"/>
                    <a:pt x="0" y="518402"/>
                  </a:cubicBezTo>
                  <a:cubicBezTo>
                    <a:pt x="0" y="518401"/>
                    <a:pt x="0" y="518401"/>
                    <a:pt x="0" y="518401"/>
                  </a:cubicBezTo>
                  <a:close/>
                  <a:moveTo>
                    <a:pt x="259200" y="518400"/>
                  </a:moveTo>
                  <a:lnTo>
                    <a:pt x="259200" y="518400"/>
                  </a:lnTo>
                  <a:cubicBezTo>
                    <a:pt x="259200" y="661552"/>
                    <a:pt x="375247" y="777600"/>
                    <a:pt x="518400" y="777600"/>
                  </a:cubicBezTo>
                  <a:cubicBezTo>
                    <a:pt x="661552" y="777600"/>
                    <a:pt x="777600" y="661552"/>
                    <a:pt x="777600" y="518400"/>
                  </a:cubicBezTo>
                  <a:cubicBezTo>
                    <a:pt x="777600" y="375247"/>
                    <a:pt x="661552" y="259200"/>
                    <a:pt x="518400" y="259200"/>
                  </a:cubicBezTo>
                  <a:lnTo>
                    <a:pt x="518399" y="259200"/>
                  </a:lnTo>
                  <a:cubicBezTo>
                    <a:pt x="375247" y="259200"/>
                    <a:pt x="259200" y="375247"/>
                    <a:pt x="259200" y="518399"/>
                  </a:cubicBezTo>
                  <a:close/>
                </a:path>
              </a:pathLst>
            </a:custGeom>
            <a:solidFill>
              <a:srgbClr val="007E00">
                <a:alpha val="79999"/>
              </a:srgbClr>
            </a:solidFill>
            <a:ln w="25400" cmpd="sng">
              <a:solidFill>
                <a:srgbClr val="3A7400"/>
              </a:solidFill>
              <a:round/>
              <a:headEnd/>
              <a:tailEnd/>
            </a:ln>
          </p:spPr>
          <p:txBody>
            <a:bodyPr wrap="none" anchor="ctr"/>
            <a:lstStyle/>
            <a:p>
              <a:pPr>
                <a:defRPr/>
              </a:pPr>
              <a:endParaRPr lang="en-GB">
                <a:solidFill>
                  <a:srgbClr val="000000"/>
                </a:solidFill>
                <a:ea typeface="宋体"/>
              </a:endParaRPr>
            </a:p>
          </p:txBody>
        </p:sp>
        <p:sp>
          <p:nvSpPr>
            <p:cNvPr id="37929" name="Rectangle 13"/>
            <p:cNvSpPr>
              <a:spLocks noChangeArrowheads="1"/>
            </p:cNvSpPr>
            <p:nvPr/>
          </p:nvSpPr>
          <p:spPr bwMode="auto">
            <a:xfrm>
              <a:off x="231811" y="350892"/>
              <a:ext cx="643038" cy="4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ea typeface="宋体" pitchFamily="2" charset="-122"/>
                </a:defRPr>
              </a:lvl1pPr>
              <a:lvl2pPr marL="742950" indent="-285750">
                <a:spcBef>
                  <a:spcPct val="20000"/>
                </a:spcBef>
                <a:buFont typeface="Arial" charset="0"/>
                <a:buChar char="–"/>
                <a:defRPr sz="2800">
                  <a:solidFill>
                    <a:schemeClr val="tx1"/>
                  </a:solidFill>
                  <a:latin typeface="Calibri" pitchFamily="34" charset="0"/>
                  <a:ea typeface="宋体" pitchFamily="2" charset="-122"/>
                </a:defRPr>
              </a:lvl2pPr>
              <a:lvl3pPr marL="1143000" indent="-228600">
                <a:spcBef>
                  <a:spcPct val="20000"/>
                </a:spcBef>
                <a:buFont typeface="Arial" charset="0"/>
                <a:buChar char="•"/>
                <a:defRPr sz="2400">
                  <a:solidFill>
                    <a:schemeClr val="tx1"/>
                  </a:solidFill>
                  <a:latin typeface="Calibri" pitchFamily="34" charset="0"/>
                  <a:ea typeface="宋体" pitchFamily="2" charset="-122"/>
                </a:defRPr>
              </a:lvl3pPr>
              <a:lvl4pPr marL="1600200" indent="-228600">
                <a:spcBef>
                  <a:spcPct val="20000"/>
                </a:spcBef>
                <a:buFont typeface="Arial" charset="0"/>
                <a:buChar char="–"/>
                <a:defRPr sz="2000">
                  <a:solidFill>
                    <a:schemeClr val="tx1"/>
                  </a:solidFill>
                  <a:latin typeface="Calibri" pitchFamily="34" charset="0"/>
                  <a:ea typeface="宋体" pitchFamily="2" charset="-122"/>
                </a:defRPr>
              </a:lvl4pPr>
              <a:lvl5pPr marL="2057400" indent="-22860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lgn="ctr">
                <a:spcBef>
                  <a:spcPct val="0"/>
                </a:spcBef>
                <a:buFontTx/>
                <a:buNone/>
              </a:pPr>
              <a:r>
                <a:rPr lang="en-US" altLang="en-US" sz="2000" smtClean="0">
                  <a:solidFill>
                    <a:srgbClr val="404040"/>
                  </a:solidFill>
                  <a:latin typeface="Microsoft YaHei" pitchFamily="34" charset="-122"/>
                  <a:ea typeface="Microsoft YaHei" pitchFamily="34" charset="-122"/>
                  <a:cs typeface="Arial" charset="0"/>
                </a:rPr>
                <a:t>4.</a:t>
              </a:r>
              <a:endParaRPr lang="zh-CN" altLang="en-US" sz="2000" smtClean="0">
                <a:solidFill>
                  <a:srgbClr val="404040"/>
                </a:solidFill>
                <a:latin typeface="Microsoft YaHei" pitchFamily="34" charset="-122"/>
                <a:ea typeface="Microsoft YaHei" pitchFamily="34" charset="-122"/>
                <a:cs typeface="Arial" charset="0"/>
              </a:endParaRPr>
            </a:p>
          </p:txBody>
        </p:sp>
      </p:grpSp>
      <p:grpSp>
        <p:nvGrpSpPr>
          <p:cNvPr id="9234" name="Group 18"/>
          <p:cNvGrpSpPr>
            <a:grpSpLocks/>
          </p:cNvGrpSpPr>
          <p:nvPr/>
        </p:nvGrpSpPr>
        <p:grpSpPr bwMode="auto">
          <a:xfrm>
            <a:off x="1616075" y="2640013"/>
            <a:ext cx="519113" cy="346075"/>
            <a:chOff x="0" y="0"/>
            <a:chExt cx="576000" cy="385071"/>
          </a:xfrm>
        </p:grpSpPr>
        <p:sp>
          <p:nvSpPr>
            <p:cNvPr id="37926" name="燕尾形 55"/>
            <p:cNvSpPr>
              <a:spLocks noChangeArrowheads="1"/>
            </p:cNvSpPr>
            <p:nvPr/>
          </p:nvSpPr>
          <p:spPr bwMode="auto">
            <a:xfrm rot="5400000">
              <a:off x="180251" y="-180251"/>
              <a:ext cx="215498" cy="576000"/>
            </a:xfrm>
            <a:prstGeom prst="chevron">
              <a:avLst>
                <a:gd name="adj" fmla="val 63227"/>
              </a:avLst>
            </a:prstGeom>
            <a:noFill/>
            <a:ln w="12700">
              <a:solidFill>
                <a:srgbClr val="7F7F7F"/>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charset="0"/>
                <a:buChar char="•"/>
                <a:defRPr sz="3200">
                  <a:solidFill>
                    <a:schemeClr val="tx1"/>
                  </a:solidFill>
                  <a:latin typeface="Calibri" pitchFamily="34" charset="0"/>
                  <a:ea typeface="宋体" pitchFamily="2" charset="-122"/>
                </a:defRPr>
              </a:lvl1pPr>
              <a:lvl2pPr marL="742950" indent="-285750">
                <a:spcBef>
                  <a:spcPct val="20000"/>
                </a:spcBef>
                <a:buFont typeface="Arial" charset="0"/>
                <a:buChar char="–"/>
                <a:defRPr sz="2800">
                  <a:solidFill>
                    <a:schemeClr val="tx1"/>
                  </a:solidFill>
                  <a:latin typeface="Calibri" pitchFamily="34" charset="0"/>
                  <a:ea typeface="宋体" pitchFamily="2" charset="-122"/>
                </a:defRPr>
              </a:lvl2pPr>
              <a:lvl3pPr marL="1143000" indent="-228600">
                <a:spcBef>
                  <a:spcPct val="20000"/>
                </a:spcBef>
                <a:buFont typeface="Arial" charset="0"/>
                <a:buChar char="•"/>
                <a:defRPr sz="2400">
                  <a:solidFill>
                    <a:schemeClr val="tx1"/>
                  </a:solidFill>
                  <a:latin typeface="Calibri" pitchFamily="34" charset="0"/>
                  <a:ea typeface="宋体" pitchFamily="2" charset="-122"/>
                </a:defRPr>
              </a:lvl3pPr>
              <a:lvl4pPr marL="1600200" indent="-228600">
                <a:spcBef>
                  <a:spcPct val="20000"/>
                </a:spcBef>
                <a:buFont typeface="Arial" charset="0"/>
                <a:buChar char="–"/>
                <a:defRPr sz="2000">
                  <a:solidFill>
                    <a:schemeClr val="tx1"/>
                  </a:solidFill>
                  <a:latin typeface="Calibri" pitchFamily="34" charset="0"/>
                  <a:ea typeface="宋体" pitchFamily="2" charset="-122"/>
                </a:defRPr>
              </a:lvl4pPr>
              <a:lvl5pPr marL="2057400" indent="-22860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lgn="ctr">
                <a:spcBef>
                  <a:spcPct val="0"/>
                </a:spcBef>
                <a:buFontTx/>
                <a:buNone/>
              </a:pPr>
              <a:endParaRPr lang="zh-CN" altLang="en-US" sz="1800" smtClean="0">
                <a:solidFill>
                  <a:srgbClr val="000000"/>
                </a:solidFill>
                <a:cs typeface="Arial" charset="0"/>
              </a:endParaRPr>
            </a:p>
          </p:txBody>
        </p:sp>
        <p:sp>
          <p:nvSpPr>
            <p:cNvPr id="37927" name="燕尾形 56"/>
            <p:cNvSpPr>
              <a:spLocks noChangeArrowheads="1"/>
            </p:cNvSpPr>
            <p:nvPr/>
          </p:nvSpPr>
          <p:spPr bwMode="auto">
            <a:xfrm rot="5400000">
              <a:off x="180251" y="-10678"/>
              <a:ext cx="215498" cy="576000"/>
            </a:xfrm>
            <a:prstGeom prst="chevron">
              <a:avLst>
                <a:gd name="adj" fmla="val 63227"/>
              </a:avLst>
            </a:prstGeom>
            <a:noFill/>
            <a:ln w="12700">
              <a:solidFill>
                <a:srgbClr val="7F7F7F"/>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charset="0"/>
                <a:buChar char="•"/>
                <a:defRPr sz="3200">
                  <a:solidFill>
                    <a:schemeClr val="tx1"/>
                  </a:solidFill>
                  <a:latin typeface="Calibri" pitchFamily="34" charset="0"/>
                  <a:ea typeface="宋体" pitchFamily="2" charset="-122"/>
                </a:defRPr>
              </a:lvl1pPr>
              <a:lvl2pPr marL="742950" indent="-285750">
                <a:spcBef>
                  <a:spcPct val="20000"/>
                </a:spcBef>
                <a:buFont typeface="Arial" charset="0"/>
                <a:buChar char="–"/>
                <a:defRPr sz="2800">
                  <a:solidFill>
                    <a:schemeClr val="tx1"/>
                  </a:solidFill>
                  <a:latin typeface="Calibri" pitchFamily="34" charset="0"/>
                  <a:ea typeface="宋体" pitchFamily="2" charset="-122"/>
                </a:defRPr>
              </a:lvl2pPr>
              <a:lvl3pPr marL="1143000" indent="-228600">
                <a:spcBef>
                  <a:spcPct val="20000"/>
                </a:spcBef>
                <a:buFont typeface="Arial" charset="0"/>
                <a:buChar char="•"/>
                <a:defRPr sz="2400">
                  <a:solidFill>
                    <a:schemeClr val="tx1"/>
                  </a:solidFill>
                  <a:latin typeface="Calibri" pitchFamily="34" charset="0"/>
                  <a:ea typeface="宋体" pitchFamily="2" charset="-122"/>
                </a:defRPr>
              </a:lvl3pPr>
              <a:lvl4pPr marL="1600200" indent="-228600">
                <a:spcBef>
                  <a:spcPct val="20000"/>
                </a:spcBef>
                <a:buFont typeface="Arial" charset="0"/>
                <a:buChar char="–"/>
                <a:defRPr sz="2000">
                  <a:solidFill>
                    <a:schemeClr val="tx1"/>
                  </a:solidFill>
                  <a:latin typeface="Calibri" pitchFamily="34" charset="0"/>
                  <a:ea typeface="宋体" pitchFamily="2" charset="-122"/>
                </a:defRPr>
              </a:lvl4pPr>
              <a:lvl5pPr marL="2057400" indent="-22860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lgn="ctr">
                <a:spcBef>
                  <a:spcPct val="0"/>
                </a:spcBef>
                <a:buFontTx/>
                <a:buNone/>
              </a:pPr>
              <a:endParaRPr lang="zh-CN" altLang="en-US" sz="1800" smtClean="0">
                <a:solidFill>
                  <a:srgbClr val="000000"/>
                </a:solidFill>
                <a:cs typeface="Arial" charset="0"/>
              </a:endParaRPr>
            </a:p>
          </p:txBody>
        </p:sp>
      </p:grpSp>
      <p:grpSp>
        <p:nvGrpSpPr>
          <p:cNvPr id="9237" name="Group 21"/>
          <p:cNvGrpSpPr>
            <a:grpSpLocks/>
          </p:cNvGrpSpPr>
          <p:nvPr/>
        </p:nvGrpSpPr>
        <p:grpSpPr bwMode="auto">
          <a:xfrm>
            <a:off x="3414713" y="2640013"/>
            <a:ext cx="517525" cy="346075"/>
            <a:chOff x="0" y="0"/>
            <a:chExt cx="576000" cy="385071"/>
          </a:xfrm>
        </p:grpSpPr>
        <p:sp>
          <p:nvSpPr>
            <p:cNvPr id="37924" name="燕尾形 59"/>
            <p:cNvSpPr>
              <a:spLocks noChangeArrowheads="1"/>
            </p:cNvSpPr>
            <p:nvPr/>
          </p:nvSpPr>
          <p:spPr bwMode="auto">
            <a:xfrm rot="5400000">
              <a:off x="180251" y="-180251"/>
              <a:ext cx="215498" cy="576000"/>
            </a:xfrm>
            <a:prstGeom prst="chevron">
              <a:avLst>
                <a:gd name="adj" fmla="val 63227"/>
              </a:avLst>
            </a:prstGeom>
            <a:noFill/>
            <a:ln w="12700">
              <a:solidFill>
                <a:srgbClr val="7F7F7F"/>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charset="0"/>
                <a:buChar char="•"/>
                <a:defRPr sz="3200">
                  <a:solidFill>
                    <a:schemeClr val="tx1"/>
                  </a:solidFill>
                  <a:latin typeface="Calibri" pitchFamily="34" charset="0"/>
                  <a:ea typeface="宋体" pitchFamily="2" charset="-122"/>
                </a:defRPr>
              </a:lvl1pPr>
              <a:lvl2pPr marL="742950" indent="-285750">
                <a:spcBef>
                  <a:spcPct val="20000"/>
                </a:spcBef>
                <a:buFont typeface="Arial" charset="0"/>
                <a:buChar char="–"/>
                <a:defRPr sz="2800">
                  <a:solidFill>
                    <a:schemeClr val="tx1"/>
                  </a:solidFill>
                  <a:latin typeface="Calibri" pitchFamily="34" charset="0"/>
                  <a:ea typeface="宋体" pitchFamily="2" charset="-122"/>
                </a:defRPr>
              </a:lvl2pPr>
              <a:lvl3pPr marL="1143000" indent="-228600">
                <a:spcBef>
                  <a:spcPct val="20000"/>
                </a:spcBef>
                <a:buFont typeface="Arial" charset="0"/>
                <a:buChar char="•"/>
                <a:defRPr sz="2400">
                  <a:solidFill>
                    <a:schemeClr val="tx1"/>
                  </a:solidFill>
                  <a:latin typeface="Calibri" pitchFamily="34" charset="0"/>
                  <a:ea typeface="宋体" pitchFamily="2" charset="-122"/>
                </a:defRPr>
              </a:lvl3pPr>
              <a:lvl4pPr marL="1600200" indent="-228600">
                <a:spcBef>
                  <a:spcPct val="20000"/>
                </a:spcBef>
                <a:buFont typeface="Arial" charset="0"/>
                <a:buChar char="–"/>
                <a:defRPr sz="2000">
                  <a:solidFill>
                    <a:schemeClr val="tx1"/>
                  </a:solidFill>
                  <a:latin typeface="Calibri" pitchFamily="34" charset="0"/>
                  <a:ea typeface="宋体" pitchFamily="2" charset="-122"/>
                </a:defRPr>
              </a:lvl4pPr>
              <a:lvl5pPr marL="2057400" indent="-22860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lgn="ctr">
                <a:spcBef>
                  <a:spcPct val="0"/>
                </a:spcBef>
                <a:buFontTx/>
                <a:buNone/>
              </a:pPr>
              <a:endParaRPr lang="zh-CN" altLang="en-US" sz="1800" smtClean="0">
                <a:solidFill>
                  <a:srgbClr val="000000"/>
                </a:solidFill>
                <a:cs typeface="Arial" charset="0"/>
              </a:endParaRPr>
            </a:p>
          </p:txBody>
        </p:sp>
        <p:sp>
          <p:nvSpPr>
            <p:cNvPr id="37925" name="燕尾形 60"/>
            <p:cNvSpPr>
              <a:spLocks noChangeArrowheads="1"/>
            </p:cNvSpPr>
            <p:nvPr/>
          </p:nvSpPr>
          <p:spPr bwMode="auto">
            <a:xfrm rot="5400000">
              <a:off x="180251" y="-10678"/>
              <a:ext cx="215498" cy="576000"/>
            </a:xfrm>
            <a:prstGeom prst="chevron">
              <a:avLst>
                <a:gd name="adj" fmla="val 63227"/>
              </a:avLst>
            </a:prstGeom>
            <a:noFill/>
            <a:ln w="12700">
              <a:solidFill>
                <a:srgbClr val="7F7F7F"/>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charset="0"/>
                <a:buChar char="•"/>
                <a:defRPr sz="3200">
                  <a:solidFill>
                    <a:schemeClr val="tx1"/>
                  </a:solidFill>
                  <a:latin typeface="Calibri" pitchFamily="34" charset="0"/>
                  <a:ea typeface="宋体" pitchFamily="2" charset="-122"/>
                </a:defRPr>
              </a:lvl1pPr>
              <a:lvl2pPr marL="742950" indent="-285750">
                <a:spcBef>
                  <a:spcPct val="20000"/>
                </a:spcBef>
                <a:buFont typeface="Arial" charset="0"/>
                <a:buChar char="–"/>
                <a:defRPr sz="2800">
                  <a:solidFill>
                    <a:schemeClr val="tx1"/>
                  </a:solidFill>
                  <a:latin typeface="Calibri" pitchFamily="34" charset="0"/>
                  <a:ea typeface="宋体" pitchFamily="2" charset="-122"/>
                </a:defRPr>
              </a:lvl2pPr>
              <a:lvl3pPr marL="1143000" indent="-228600">
                <a:spcBef>
                  <a:spcPct val="20000"/>
                </a:spcBef>
                <a:buFont typeface="Arial" charset="0"/>
                <a:buChar char="•"/>
                <a:defRPr sz="2400">
                  <a:solidFill>
                    <a:schemeClr val="tx1"/>
                  </a:solidFill>
                  <a:latin typeface="Calibri" pitchFamily="34" charset="0"/>
                  <a:ea typeface="宋体" pitchFamily="2" charset="-122"/>
                </a:defRPr>
              </a:lvl3pPr>
              <a:lvl4pPr marL="1600200" indent="-228600">
                <a:spcBef>
                  <a:spcPct val="20000"/>
                </a:spcBef>
                <a:buFont typeface="Arial" charset="0"/>
                <a:buChar char="–"/>
                <a:defRPr sz="2000">
                  <a:solidFill>
                    <a:schemeClr val="tx1"/>
                  </a:solidFill>
                  <a:latin typeface="Calibri" pitchFamily="34" charset="0"/>
                  <a:ea typeface="宋体" pitchFamily="2" charset="-122"/>
                </a:defRPr>
              </a:lvl4pPr>
              <a:lvl5pPr marL="2057400" indent="-22860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lgn="ctr">
                <a:spcBef>
                  <a:spcPct val="0"/>
                </a:spcBef>
                <a:buFontTx/>
                <a:buNone/>
              </a:pPr>
              <a:endParaRPr lang="zh-CN" altLang="en-US" sz="1800" smtClean="0">
                <a:solidFill>
                  <a:srgbClr val="000000"/>
                </a:solidFill>
                <a:cs typeface="Arial" charset="0"/>
              </a:endParaRPr>
            </a:p>
          </p:txBody>
        </p:sp>
      </p:grpSp>
      <p:grpSp>
        <p:nvGrpSpPr>
          <p:cNvPr id="9240" name="Group 24"/>
          <p:cNvGrpSpPr>
            <a:grpSpLocks/>
          </p:cNvGrpSpPr>
          <p:nvPr/>
        </p:nvGrpSpPr>
        <p:grpSpPr bwMode="auto">
          <a:xfrm>
            <a:off x="5211763" y="2640013"/>
            <a:ext cx="517525" cy="346075"/>
            <a:chOff x="0" y="0"/>
            <a:chExt cx="576000" cy="385071"/>
          </a:xfrm>
        </p:grpSpPr>
        <p:sp>
          <p:nvSpPr>
            <p:cNvPr id="37922" name="燕尾形 63"/>
            <p:cNvSpPr>
              <a:spLocks noChangeArrowheads="1"/>
            </p:cNvSpPr>
            <p:nvPr/>
          </p:nvSpPr>
          <p:spPr bwMode="auto">
            <a:xfrm rot="5400000">
              <a:off x="180251" y="-180251"/>
              <a:ext cx="215498" cy="576000"/>
            </a:xfrm>
            <a:prstGeom prst="chevron">
              <a:avLst>
                <a:gd name="adj" fmla="val 63227"/>
              </a:avLst>
            </a:prstGeom>
            <a:noFill/>
            <a:ln w="12700">
              <a:solidFill>
                <a:srgbClr val="7F7F7F"/>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charset="0"/>
                <a:buChar char="•"/>
                <a:defRPr sz="3200">
                  <a:solidFill>
                    <a:schemeClr val="tx1"/>
                  </a:solidFill>
                  <a:latin typeface="Calibri" pitchFamily="34" charset="0"/>
                  <a:ea typeface="宋体" pitchFamily="2" charset="-122"/>
                </a:defRPr>
              </a:lvl1pPr>
              <a:lvl2pPr marL="742950" indent="-285750">
                <a:spcBef>
                  <a:spcPct val="20000"/>
                </a:spcBef>
                <a:buFont typeface="Arial" charset="0"/>
                <a:buChar char="–"/>
                <a:defRPr sz="2800">
                  <a:solidFill>
                    <a:schemeClr val="tx1"/>
                  </a:solidFill>
                  <a:latin typeface="Calibri" pitchFamily="34" charset="0"/>
                  <a:ea typeface="宋体" pitchFamily="2" charset="-122"/>
                </a:defRPr>
              </a:lvl2pPr>
              <a:lvl3pPr marL="1143000" indent="-228600">
                <a:spcBef>
                  <a:spcPct val="20000"/>
                </a:spcBef>
                <a:buFont typeface="Arial" charset="0"/>
                <a:buChar char="•"/>
                <a:defRPr sz="2400">
                  <a:solidFill>
                    <a:schemeClr val="tx1"/>
                  </a:solidFill>
                  <a:latin typeface="Calibri" pitchFamily="34" charset="0"/>
                  <a:ea typeface="宋体" pitchFamily="2" charset="-122"/>
                </a:defRPr>
              </a:lvl3pPr>
              <a:lvl4pPr marL="1600200" indent="-228600">
                <a:spcBef>
                  <a:spcPct val="20000"/>
                </a:spcBef>
                <a:buFont typeface="Arial" charset="0"/>
                <a:buChar char="–"/>
                <a:defRPr sz="2000">
                  <a:solidFill>
                    <a:schemeClr val="tx1"/>
                  </a:solidFill>
                  <a:latin typeface="Calibri" pitchFamily="34" charset="0"/>
                  <a:ea typeface="宋体" pitchFamily="2" charset="-122"/>
                </a:defRPr>
              </a:lvl4pPr>
              <a:lvl5pPr marL="2057400" indent="-22860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lgn="ctr">
                <a:spcBef>
                  <a:spcPct val="0"/>
                </a:spcBef>
                <a:buFontTx/>
                <a:buNone/>
              </a:pPr>
              <a:endParaRPr lang="zh-CN" altLang="en-US" sz="1800" smtClean="0">
                <a:solidFill>
                  <a:srgbClr val="000000"/>
                </a:solidFill>
                <a:cs typeface="Arial" charset="0"/>
              </a:endParaRPr>
            </a:p>
          </p:txBody>
        </p:sp>
        <p:sp>
          <p:nvSpPr>
            <p:cNvPr id="37923" name="燕尾形 64"/>
            <p:cNvSpPr>
              <a:spLocks noChangeArrowheads="1"/>
            </p:cNvSpPr>
            <p:nvPr/>
          </p:nvSpPr>
          <p:spPr bwMode="auto">
            <a:xfrm rot="5400000">
              <a:off x="180251" y="-10678"/>
              <a:ext cx="215498" cy="576000"/>
            </a:xfrm>
            <a:prstGeom prst="chevron">
              <a:avLst>
                <a:gd name="adj" fmla="val 63227"/>
              </a:avLst>
            </a:prstGeom>
            <a:noFill/>
            <a:ln w="12700">
              <a:solidFill>
                <a:srgbClr val="7F7F7F"/>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charset="0"/>
                <a:buChar char="•"/>
                <a:defRPr sz="3200">
                  <a:solidFill>
                    <a:schemeClr val="tx1"/>
                  </a:solidFill>
                  <a:latin typeface="Calibri" pitchFamily="34" charset="0"/>
                  <a:ea typeface="宋体" pitchFamily="2" charset="-122"/>
                </a:defRPr>
              </a:lvl1pPr>
              <a:lvl2pPr marL="742950" indent="-285750">
                <a:spcBef>
                  <a:spcPct val="20000"/>
                </a:spcBef>
                <a:buFont typeface="Arial" charset="0"/>
                <a:buChar char="–"/>
                <a:defRPr sz="2800">
                  <a:solidFill>
                    <a:schemeClr val="tx1"/>
                  </a:solidFill>
                  <a:latin typeface="Calibri" pitchFamily="34" charset="0"/>
                  <a:ea typeface="宋体" pitchFamily="2" charset="-122"/>
                </a:defRPr>
              </a:lvl2pPr>
              <a:lvl3pPr marL="1143000" indent="-228600">
                <a:spcBef>
                  <a:spcPct val="20000"/>
                </a:spcBef>
                <a:buFont typeface="Arial" charset="0"/>
                <a:buChar char="•"/>
                <a:defRPr sz="2400">
                  <a:solidFill>
                    <a:schemeClr val="tx1"/>
                  </a:solidFill>
                  <a:latin typeface="Calibri" pitchFamily="34" charset="0"/>
                  <a:ea typeface="宋体" pitchFamily="2" charset="-122"/>
                </a:defRPr>
              </a:lvl3pPr>
              <a:lvl4pPr marL="1600200" indent="-228600">
                <a:spcBef>
                  <a:spcPct val="20000"/>
                </a:spcBef>
                <a:buFont typeface="Arial" charset="0"/>
                <a:buChar char="–"/>
                <a:defRPr sz="2000">
                  <a:solidFill>
                    <a:schemeClr val="tx1"/>
                  </a:solidFill>
                  <a:latin typeface="Calibri" pitchFamily="34" charset="0"/>
                  <a:ea typeface="宋体" pitchFamily="2" charset="-122"/>
                </a:defRPr>
              </a:lvl4pPr>
              <a:lvl5pPr marL="2057400" indent="-22860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lgn="ctr">
                <a:spcBef>
                  <a:spcPct val="0"/>
                </a:spcBef>
                <a:buFontTx/>
                <a:buNone/>
              </a:pPr>
              <a:endParaRPr lang="zh-CN" altLang="en-US" sz="1800" smtClean="0">
                <a:solidFill>
                  <a:srgbClr val="000000"/>
                </a:solidFill>
                <a:cs typeface="Arial" charset="0"/>
              </a:endParaRPr>
            </a:p>
          </p:txBody>
        </p:sp>
      </p:grpSp>
      <p:grpSp>
        <p:nvGrpSpPr>
          <p:cNvPr id="9243" name="Group 27"/>
          <p:cNvGrpSpPr>
            <a:grpSpLocks/>
          </p:cNvGrpSpPr>
          <p:nvPr/>
        </p:nvGrpSpPr>
        <p:grpSpPr bwMode="auto">
          <a:xfrm>
            <a:off x="7008813" y="2640013"/>
            <a:ext cx="519112" cy="346075"/>
            <a:chOff x="0" y="0"/>
            <a:chExt cx="576000" cy="385071"/>
          </a:xfrm>
        </p:grpSpPr>
        <p:sp>
          <p:nvSpPr>
            <p:cNvPr id="37920" name="燕尾形 67"/>
            <p:cNvSpPr>
              <a:spLocks noChangeArrowheads="1"/>
            </p:cNvSpPr>
            <p:nvPr/>
          </p:nvSpPr>
          <p:spPr bwMode="auto">
            <a:xfrm rot="5400000">
              <a:off x="180250" y="-180250"/>
              <a:ext cx="215498" cy="576000"/>
            </a:xfrm>
            <a:prstGeom prst="chevron">
              <a:avLst>
                <a:gd name="adj" fmla="val 63227"/>
              </a:avLst>
            </a:prstGeom>
            <a:noFill/>
            <a:ln w="12700">
              <a:solidFill>
                <a:srgbClr val="7F7F7F"/>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charset="0"/>
                <a:buChar char="•"/>
                <a:defRPr sz="3200">
                  <a:solidFill>
                    <a:schemeClr val="tx1"/>
                  </a:solidFill>
                  <a:latin typeface="Calibri" pitchFamily="34" charset="0"/>
                  <a:ea typeface="宋体" pitchFamily="2" charset="-122"/>
                </a:defRPr>
              </a:lvl1pPr>
              <a:lvl2pPr marL="742950" indent="-285750">
                <a:spcBef>
                  <a:spcPct val="20000"/>
                </a:spcBef>
                <a:buFont typeface="Arial" charset="0"/>
                <a:buChar char="–"/>
                <a:defRPr sz="2800">
                  <a:solidFill>
                    <a:schemeClr val="tx1"/>
                  </a:solidFill>
                  <a:latin typeface="Calibri" pitchFamily="34" charset="0"/>
                  <a:ea typeface="宋体" pitchFamily="2" charset="-122"/>
                </a:defRPr>
              </a:lvl2pPr>
              <a:lvl3pPr marL="1143000" indent="-228600">
                <a:spcBef>
                  <a:spcPct val="20000"/>
                </a:spcBef>
                <a:buFont typeface="Arial" charset="0"/>
                <a:buChar char="•"/>
                <a:defRPr sz="2400">
                  <a:solidFill>
                    <a:schemeClr val="tx1"/>
                  </a:solidFill>
                  <a:latin typeface="Calibri" pitchFamily="34" charset="0"/>
                  <a:ea typeface="宋体" pitchFamily="2" charset="-122"/>
                </a:defRPr>
              </a:lvl3pPr>
              <a:lvl4pPr marL="1600200" indent="-228600">
                <a:spcBef>
                  <a:spcPct val="20000"/>
                </a:spcBef>
                <a:buFont typeface="Arial" charset="0"/>
                <a:buChar char="–"/>
                <a:defRPr sz="2000">
                  <a:solidFill>
                    <a:schemeClr val="tx1"/>
                  </a:solidFill>
                  <a:latin typeface="Calibri" pitchFamily="34" charset="0"/>
                  <a:ea typeface="宋体" pitchFamily="2" charset="-122"/>
                </a:defRPr>
              </a:lvl4pPr>
              <a:lvl5pPr marL="2057400" indent="-22860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lgn="ctr">
                <a:spcBef>
                  <a:spcPct val="0"/>
                </a:spcBef>
                <a:buFontTx/>
                <a:buNone/>
              </a:pPr>
              <a:endParaRPr lang="zh-CN" altLang="en-US" sz="1800" smtClean="0">
                <a:solidFill>
                  <a:srgbClr val="000000"/>
                </a:solidFill>
                <a:cs typeface="Arial" charset="0"/>
              </a:endParaRPr>
            </a:p>
          </p:txBody>
        </p:sp>
        <p:sp>
          <p:nvSpPr>
            <p:cNvPr id="37921" name="燕尾形 68"/>
            <p:cNvSpPr>
              <a:spLocks noChangeArrowheads="1"/>
            </p:cNvSpPr>
            <p:nvPr/>
          </p:nvSpPr>
          <p:spPr bwMode="auto">
            <a:xfrm rot="5400000">
              <a:off x="180250" y="-10678"/>
              <a:ext cx="215498" cy="576000"/>
            </a:xfrm>
            <a:prstGeom prst="chevron">
              <a:avLst>
                <a:gd name="adj" fmla="val 63227"/>
              </a:avLst>
            </a:prstGeom>
            <a:noFill/>
            <a:ln w="12700">
              <a:solidFill>
                <a:srgbClr val="7F7F7F"/>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charset="0"/>
                <a:buChar char="•"/>
                <a:defRPr sz="3200">
                  <a:solidFill>
                    <a:schemeClr val="tx1"/>
                  </a:solidFill>
                  <a:latin typeface="Calibri" pitchFamily="34" charset="0"/>
                  <a:ea typeface="宋体" pitchFamily="2" charset="-122"/>
                </a:defRPr>
              </a:lvl1pPr>
              <a:lvl2pPr marL="742950" indent="-285750">
                <a:spcBef>
                  <a:spcPct val="20000"/>
                </a:spcBef>
                <a:buFont typeface="Arial" charset="0"/>
                <a:buChar char="–"/>
                <a:defRPr sz="2800">
                  <a:solidFill>
                    <a:schemeClr val="tx1"/>
                  </a:solidFill>
                  <a:latin typeface="Calibri" pitchFamily="34" charset="0"/>
                  <a:ea typeface="宋体" pitchFamily="2" charset="-122"/>
                </a:defRPr>
              </a:lvl2pPr>
              <a:lvl3pPr marL="1143000" indent="-228600">
                <a:spcBef>
                  <a:spcPct val="20000"/>
                </a:spcBef>
                <a:buFont typeface="Arial" charset="0"/>
                <a:buChar char="•"/>
                <a:defRPr sz="2400">
                  <a:solidFill>
                    <a:schemeClr val="tx1"/>
                  </a:solidFill>
                  <a:latin typeface="Calibri" pitchFamily="34" charset="0"/>
                  <a:ea typeface="宋体" pitchFamily="2" charset="-122"/>
                </a:defRPr>
              </a:lvl3pPr>
              <a:lvl4pPr marL="1600200" indent="-228600">
                <a:spcBef>
                  <a:spcPct val="20000"/>
                </a:spcBef>
                <a:buFont typeface="Arial" charset="0"/>
                <a:buChar char="–"/>
                <a:defRPr sz="2000">
                  <a:solidFill>
                    <a:schemeClr val="tx1"/>
                  </a:solidFill>
                  <a:latin typeface="Calibri" pitchFamily="34" charset="0"/>
                  <a:ea typeface="宋体" pitchFamily="2" charset="-122"/>
                </a:defRPr>
              </a:lvl4pPr>
              <a:lvl5pPr marL="2057400" indent="-22860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lgn="ctr">
                <a:spcBef>
                  <a:spcPct val="0"/>
                </a:spcBef>
                <a:buFontTx/>
                <a:buNone/>
              </a:pPr>
              <a:endParaRPr lang="zh-CN" altLang="en-US" sz="1800" smtClean="0">
                <a:solidFill>
                  <a:srgbClr val="000000"/>
                </a:solidFill>
                <a:cs typeface="Arial" charset="0"/>
              </a:endParaRPr>
            </a:p>
          </p:txBody>
        </p:sp>
      </p:grpSp>
      <p:grpSp>
        <p:nvGrpSpPr>
          <p:cNvPr id="9246" name="Group 30"/>
          <p:cNvGrpSpPr>
            <a:grpSpLocks/>
          </p:cNvGrpSpPr>
          <p:nvPr/>
        </p:nvGrpSpPr>
        <p:grpSpPr bwMode="auto">
          <a:xfrm>
            <a:off x="1042988" y="3068637"/>
            <a:ext cx="1787525" cy="2731661"/>
            <a:chOff x="0" y="-1"/>
            <a:chExt cx="1788016" cy="2731142"/>
          </a:xfrm>
        </p:grpSpPr>
        <p:sp>
          <p:nvSpPr>
            <p:cNvPr id="37916" name="矩形 42"/>
            <p:cNvSpPr>
              <a:spLocks noChangeArrowheads="1"/>
            </p:cNvSpPr>
            <p:nvPr/>
          </p:nvSpPr>
          <p:spPr bwMode="auto">
            <a:xfrm>
              <a:off x="0" y="-1"/>
              <a:ext cx="1684800" cy="2731142"/>
            </a:xfrm>
            <a:prstGeom prst="rect">
              <a:avLst/>
            </a:prstGeom>
            <a:solidFill>
              <a:srgbClr val="7F7F7F">
                <a:alpha val="9804"/>
              </a:srgbClr>
            </a:solidFill>
            <a:ln w="12700">
              <a:solidFill>
                <a:srgbClr val="7F7F7F">
                  <a:alpha val="52940"/>
                </a:srgbClr>
              </a:solidFill>
              <a:miter lim="800000"/>
              <a:headEnd/>
              <a:tailEnd/>
            </a:ln>
          </p:spPr>
          <p:txBody>
            <a:bodyPr anchor="ctr"/>
            <a:lstStyle>
              <a:lvl1pPr>
                <a:spcBef>
                  <a:spcPct val="20000"/>
                </a:spcBef>
                <a:buFont typeface="Arial" charset="0"/>
                <a:buChar char="•"/>
                <a:defRPr sz="3200">
                  <a:solidFill>
                    <a:schemeClr val="tx1"/>
                  </a:solidFill>
                  <a:latin typeface="Calibri" pitchFamily="34" charset="0"/>
                  <a:ea typeface="宋体" pitchFamily="2" charset="-122"/>
                </a:defRPr>
              </a:lvl1pPr>
              <a:lvl2pPr marL="742950" indent="-285750">
                <a:spcBef>
                  <a:spcPct val="20000"/>
                </a:spcBef>
                <a:buFont typeface="Arial" charset="0"/>
                <a:buChar char="–"/>
                <a:defRPr sz="2800">
                  <a:solidFill>
                    <a:schemeClr val="tx1"/>
                  </a:solidFill>
                  <a:latin typeface="Calibri" pitchFamily="34" charset="0"/>
                  <a:ea typeface="宋体" pitchFamily="2" charset="-122"/>
                </a:defRPr>
              </a:lvl2pPr>
              <a:lvl3pPr marL="1143000" indent="-228600">
                <a:spcBef>
                  <a:spcPct val="20000"/>
                </a:spcBef>
                <a:buFont typeface="Arial" charset="0"/>
                <a:buChar char="•"/>
                <a:defRPr sz="2400">
                  <a:solidFill>
                    <a:schemeClr val="tx1"/>
                  </a:solidFill>
                  <a:latin typeface="Calibri" pitchFamily="34" charset="0"/>
                  <a:ea typeface="宋体" pitchFamily="2" charset="-122"/>
                </a:defRPr>
              </a:lvl3pPr>
              <a:lvl4pPr marL="1600200" indent="-228600">
                <a:spcBef>
                  <a:spcPct val="20000"/>
                </a:spcBef>
                <a:buFont typeface="Arial" charset="0"/>
                <a:buChar char="–"/>
                <a:defRPr sz="2000">
                  <a:solidFill>
                    <a:schemeClr val="tx1"/>
                  </a:solidFill>
                  <a:latin typeface="Calibri" pitchFamily="34" charset="0"/>
                  <a:ea typeface="宋体" pitchFamily="2" charset="-122"/>
                </a:defRPr>
              </a:lvl4pPr>
              <a:lvl5pPr marL="2057400" indent="-22860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lgn="ctr">
                <a:spcBef>
                  <a:spcPct val="0"/>
                </a:spcBef>
                <a:buFontTx/>
                <a:buNone/>
              </a:pPr>
              <a:endParaRPr lang="zh-CN" altLang="en-US" sz="1800" smtClean="0">
                <a:solidFill>
                  <a:srgbClr val="FFFFFF"/>
                </a:solidFill>
                <a:cs typeface="Arial" charset="0"/>
              </a:endParaRPr>
            </a:p>
          </p:txBody>
        </p:sp>
        <p:sp>
          <p:nvSpPr>
            <p:cNvPr id="37917" name="TextBox 146"/>
            <p:cNvSpPr txBox="1">
              <a:spLocks noChangeArrowheads="1"/>
            </p:cNvSpPr>
            <p:nvPr/>
          </p:nvSpPr>
          <p:spPr bwMode="auto">
            <a:xfrm>
              <a:off x="22231" y="579660"/>
              <a:ext cx="1765785" cy="1477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ea typeface="宋体" pitchFamily="2" charset="-122"/>
                </a:defRPr>
              </a:lvl1pPr>
              <a:lvl2pPr marL="742950" indent="-285750">
                <a:spcBef>
                  <a:spcPct val="20000"/>
                </a:spcBef>
                <a:buFont typeface="Arial" charset="0"/>
                <a:buChar char="–"/>
                <a:defRPr sz="2800">
                  <a:solidFill>
                    <a:schemeClr val="tx1"/>
                  </a:solidFill>
                  <a:latin typeface="Calibri" pitchFamily="34" charset="0"/>
                  <a:ea typeface="宋体" pitchFamily="2" charset="-122"/>
                </a:defRPr>
              </a:lvl2pPr>
              <a:lvl3pPr marL="1143000" indent="-228600">
                <a:spcBef>
                  <a:spcPct val="20000"/>
                </a:spcBef>
                <a:buFont typeface="Arial" charset="0"/>
                <a:buChar char="•"/>
                <a:defRPr sz="2400">
                  <a:solidFill>
                    <a:schemeClr val="tx1"/>
                  </a:solidFill>
                  <a:latin typeface="Calibri" pitchFamily="34" charset="0"/>
                  <a:ea typeface="宋体" pitchFamily="2" charset="-122"/>
                </a:defRPr>
              </a:lvl3pPr>
              <a:lvl4pPr marL="1600200" indent="-228600">
                <a:spcBef>
                  <a:spcPct val="20000"/>
                </a:spcBef>
                <a:buFont typeface="Arial" charset="0"/>
                <a:buChar char="–"/>
                <a:defRPr sz="2000">
                  <a:solidFill>
                    <a:schemeClr val="tx1"/>
                  </a:solidFill>
                  <a:latin typeface="Calibri" pitchFamily="34" charset="0"/>
                  <a:ea typeface="宋体" pitchFamily="2" charset="-122"/>
                </a:defRPr>
              </a:lvl4pPr>
              <a:lvl5pPr marL="2057400" indent="-22860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spcBef>
                  <a:spcPct val="0"/>
                </a:spcBef>
                <a:buFontTx/>
                <a:buChar char="-"/>
              </a:pPr>
              <a:r>
                <a:rPr lang="en-US" altLang="zh-CN" sz="1800" dirty="0" smtClean="0">
                  <a:latin typeface="Arial" charset="0"/>
                  <a:cs typeface="Arial" charset="0"/>
                </a:rPr>
                <a:t>Reports</a:t>
              </a:r>
            </a:p>
            <a:p>
              <a:pPr>
                <a:spcBef>
                  <a:spcPct val="0"/>
                </a:spcBef>
                <a:buFontTx/>
                <a:buChar char="-"/>
              </a:pPr>
              <a:r>
                <a:rPr lang="en-US" altLang="en-US" sz="1800" dirty="0" smtClean="0">
                  <a:latin typeface="Arial" charset="0"/>
                  <a:cs typeface="Arial" charset="0"/>
                </a:rPr>
                <a:t>Lessons</a:t>
              </a:r>
            </a:p>
            <a:p>
              <a:pPr>
                <a:spcBef>
                  <a:spcPct val="0"/>
                </a:spcBef>
                <a:buFontTx/>
                <a:buChar char="-"/>
              </a:pPr>
              <a:r>
                <a:rPr lang="en-US" altLang="en-US" sz="1800" dirty="0" smtClean="0">
                  <a:latin typeface="Arial" charset="0"/>
                  <a:cs typeface="Arial" charset="0"/>
                </a:rPr>
                <a:t>Best Practices</a:t>
              </a:r>
            </a:p>
            <a:p>
              <a:pPr>
                <a:spcBef>
                  <a:spcPct val="0"/>
                </a:spcBef>
                <a:buFontTx/>
                <a:buChar char="-"/>
              </a:pPr>
              <a:r>
                <a:rPr lang="en-US" altLang="en-US" sz="1800" dirty="0" smtClean="0">
                  <a:latin typeface="Arial" charset="0"/>
                  <a:cs typeface="Arial" charset="0"/>
                </a:rPr>
                <a:t>Factsheets</a:t>
              </a:r>
            </a:p>
          </p:txBody>
        </p:sp>
        <p:cxnSp>
          <p:nvCxnSpPr>
            <p:cNvPr id="37918" name="直接连接符 73"/>
            <p:cNvCxnSpPr>
              <a:cxnSpLocks noChangeShapeType="1"/>
            </p:cNvCxnSpPr>
            <p:nvPr/>
          </p:nvCxnSpPr>
          <p:spPr bwMode="auto">
            <a:xfrm>
              <a:off x="65105" y="504282"/>
              <a:ext cx="1554590" cy="0"/>
            </a:xfrm>
            <a:prstGeom prst="line">
              <a:avLst/>
            </a:prstGeom>
            <a:noFill/>
            <a:ln w="19050">
              <a:solidFill>
                <a:srgbClr val="7F7F7F"/>
              </a:solidFill>
              <a:prstDash val="sysDash"/>
              <a:round/>
              <a:headEnd/>
              <a:tailEnd/>
            </a:ln>
            <a:extLst>
              <a:ext uri="{909E8E84-426E-40DD-AFC4-6F175D3DCCD1}">
                <a14:hiddenFill xmlns:a14="http://schemas.microsoft.com/office/drawing/2010/main">
                  <a:noFill/>
                </a14:hiddenFill>
              </a:ext>
            </a:extLst>
          </p:spPr>
        </p:cxnSp>
        <p:sp>
          <p:nvSpPr>
            <p:cNvPr id="37919" name="TextBox 146"/>
            <p:cNvSpPr txBox="1">
              <a:spLocks noChangeArrowheads="1"/>
            </p:cNvSpPr>
            <p:nvPr/>
          </p:nvSpPr>
          <p:spPr bwMode="auto">
            <a:xfrm>
              <a:off x="31759" y="126976"/>
              <a:ext cx="1621283" cy="320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ea typeface="宋体" pitchFamily="2" charset="-122"/>
                </a:defRPr>
              </a:lvl1pPr>
              <a:lvl2pPr marL="742950" indent="-285750">
                <a:spcBef>
                  <a:spcPct val="20000"/>
                </a:spcBef>
                <a:buFont typeface="Arial" charset="0"/>
                <a:buChar char="–"/>
                <a:defRPr sz="2800">
                  <a:solidFill>
                    <a:schemeClr val="tx1"/>
                  </a:solidFill>
                  <a:latin typeface="Calibri" pitchFamily="34" charset="0"/>
                  <a:ea typeface="宋体" pitchFamily="2" charset="-122"/>
                </a:defRPr>
              </a:lvl2pPr>
              <a:lvl3pPr marL="1143000" indent="-228600">
                <a:spcBef>
                  <a:spcPct val="20000"/>
                </a:spcBef>
                <a:buFont typeface="Arial" charset="0"/>
                <a:buChar char="•"/>
                <a:defRPr sz="2400">
                  <a:solidFill>
                    <a:schemeClr val="tx1"/>
                  </a:solidFill>
                  <a:latin typeface="Calibri" pitchFamily="34" charset="0"/>
                  <a:ea typeface="宋体" pitchFamily="2" charset="-122"/>
                </a:defRPr>
              </a:lvl3pPr>
              <a:lvl4pPr marL="1600200" indent="-228600">
                <a:spcBef>
                  <a:spcPct val="20000"/>
                </a:spcBef>
                <a:buFont typeface="Arial" charset="0"/>
                <a:buChar char="–"/>
                <a:defRPr sz="2000">
                  <a:solidFill>
                    <a:schemeClr val="tx1"/>
                  </a:solidFill>
                  <a:latin typeface="Calibri" pitchFamily="34" charset="0"/>
                  <a:ea typeface="宋体" pitchFamily="2" charset="-122"/>
                </a:defRPr>
              </a:lvl4pPr>
              <a:lvl5pPr marL="2057400" indent="-22860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lgn="ctr">
                <a:spcBef>
                  <a:spcPct val="0"/>
                </a:spcBef>
                <a:buFontTx/>
                <a:buNone/>
              </a:pPr>
              <a:r>
                <a:rPr lang="en-US" altLang="zh-CN" sz="1500" b="1" dirty="0" smtClean="0">
                  <a:latin typeface="Arial" charset="0"/>
                  <a:cs typeface="Arial" charset="0"/>
                </a:rPr>
                <a:t>NLLP LIBRARY</a:t>
              </a:r>
              <a:endParaRPr lang="en-US" altLang="en-US" sz="1500" b="1" dirty="0" smtClean="0">
                <a:latin typeface="Microsoft YaHei" pitchFamily="34" charset="-122"/>
                <a:ea typeface="Microsoft YaHei" pitchFamily="34" charset="-122"/>
                <a:cs typeface="Arial" charset="0"/>
              </a:endParaRPr>
            </a:p>
          </p:txBody>
        </p:sp>
      </p:grpSp>
      <p:grpSp>
        <p:nvGrpSpPr>
          <p:cNvPr id="9251" name="Group 35"/>
          <p:cNvGrpSpPr>
            <a:grpSpLocks/>
          </p:cNvGrpSpPr>
          <p:nvPr/>
        </p:nvGrpSpPr>
        <p:grpSpPr bwMode="auto">
          <a:xfrm>
            <a:off x="2830513" y="3079750"/>
            <a:ext cx="1684337" cy="2720548"/>
            <a:chOff x="0" y="0"/>
            <a:chExt cx="1684800" cy="2430000"/>
          </a:xfrm>
        </p:grpSpPr>
        <p:sp>
          <p:nvSpPr>
            <p:cNvPr id="37912" name="矩形 57"/>
            <p:cNvSpPr>
              <a:spLocks noChangeArrowheads="1"/>
            </p:cNvSpPr>
            <p:nvPr/>
          </p:nvSpPr>
          <p:spPr bwMode="auto">
            <a:xfrm>
              <a:off x="0" y="0"/>
              <a:ext cx="1684800" cy="2430000"/>
            </a:xfrm>
            <a:prstGeom prst="rect">
              <a:avLst/>
            </a:prstGeom>
            <a:solidFill>
              <a:srgbClr val="7F7F7F">
                <a:alpha val="9804"/>
              </a:srgbClr>
            </a:solidFill>
            <a:ln w="12700">
              <a:solidFill>
                <a:srgbClr val="7F7F7F">
                  <a:alpha val="52940"/>
                </a:srgbClr>
              </a:solidFill>
              <a:miter lim="800000"/>
              <a:headEnd/>
              <a:tailEnd/>
            </a:ln>
          </p:spPr>
          <p:txBody>
            <a:bodyPr anchor="ctr"/>
            <a:lstStyle>
              <a:lvl1pPr>
                <a:spcBef>
                  <a:spcPct val="20000"/>
                </a:spcBef>
                <a:buFont typeface="Arial" charset="0"/>
                <a:buChar char="•"/>
                <a:defRPr sz="3200">
                  <a:solidFill>
                    <a:schemeClr val="tx1"/>
                  </a:solidFill>
                  <a:latin typeface="Calibri" pitchFamily="34" charset="0"/>
                  <a:ea typeface="宋体" pitchFamily="2" charset="-122"/>
                </a:defRPr>
              </a:lvl1pPr>
              <a:lvl2pPr marL="742950" indent="-285750">
                <a:spcBef>
                  <a:spcPct val="20000"/>
                </a:spcBef>
                <a:buFont typeface="Arial" charset="0"/>
                <a:buChar char="–"/>
                <a:defRPr sz="2800">
                  <a:solidFill>
                    <a:schemeClr val="tx1"/>
                  </a:solidFill>
                  <a:latin typeface="Calibri" pitchFamily="34" charset="0"/>
                  <a:ea typeface="宋体" pitchFamily="2" charset="-122"/>
                </a:defRPr>
              </a:lvl2pPr>
              <a:lvl3pPr marL="1143000" indent="-228600">
                <a:spcBef>
                  <a:spcPct val="20000"/>
                </a:spcBef>
                <a:buFont typeface="Arial" charset="0"/>
                <a:buChar char="•"/>
                <a:defRPr sz="2400">
                  <a:solidFill>
                    <a:schemeClr val="tx1"/>
                  </a:solidFill>
                  <a:latin typeface="Calibri" pitchFamily="34" charset="0"/>
                  <a:ea typeface="宋体" pitchFamily="2" charset="-122"/>
                </a:defRPr>
              </a:lvl3pPr>
              <a:lvl4pPr marL="1600200" indent="-228600">
                <a:spcBef>
                  <a:spcPct val="20000"/>
                </a:spcBef>
                <a:buFont typeface="Arial" charset="0"/>
                <a:buChar char="–"/>
                <a:defRPr sz="2000">
                  <a:solidFill>
                    <a:schemeClr val="tx1"/>
                  </a:solidFill>
                  <a:latin typeface="Calibri" pitchFamily="34" charset="0"/>
                  <a:ea typeface="宋体" pitchFamily="2" charset="-122"/>
                </a:defRPr>
              </a:lvl4pPr>
              <a:lvl5pPr marL="2057400" indent="-22860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lgn="ctr">
                <a:spcBef>
                  <a:spcPct val="0"/>
                </a:spcBef>
                <a:buFontTx/>
                <a:buNone/>
              </a:pPr>
              <a:endParaRPr lang="zh-CN" altLang="en-US" sz="1800" smtClean="0">
                <a:solidFill>
                  <a:srgbClr val="FFFFFF"/>
                </a:solidFill>
                <a:cs typeface="Arial" charset="0"/>
              </a:endParaRPr>
            </a:p>
          </p:txBody>
        </p:sp>
        <p:sp>
          <p:nvSpPr>
            <p:cNvPr id="37913" name="TextBox 146"/>
            <p:cNvSpPr txBox="1">
              <a:spLocks noChangeArrowheads="1"/>
            </p:cNvSpPr>
            <p:nvPr/>
          </p:nvSpPr>
          <p:spPr bwMode="auto">
            <a:xfrm>
              <a:off x="22231" y="487490"/>
              <a:ext cx="1621283" cy="1566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ea typeface="宋体" pitchFamily="2" charset="-122"/>
                </a:defRPr>
              </a:lvl1pPr>
              <a:lvl2pPr marL="742950" indent="-285750">
                <a:spcBef>
                  <a:spcPct val="20000"/>
                </a:spcBef>
                <a:buFont typeface="Arial" charset="0"/>
                <a:buChar char="–"/>
                <a:defRPr sz="2800">
                  <a:solidFill>
                    <a:schemeClr val="tx1"/>
                  </a:solidFill>
                  <a:latin typeface="Calibri" pitchFamily="34" charset="0"/>
                  <a:ea typeface="宋体" pitchFamily="2" charset="-122"/>
                </a:defRPr>
              </a:lvl2pPr>
              <a:lvl3pPr marL="1143000" indent="-228600">
                <a:spcBef>
                  <a:spcPct val="20000"/>
                </a:spcBef>
                <a:buFont typeface="Arial" charset="0"/>
                <a:buChar char="•"/>
                <a:defRPr sz="2400">
                  <a:solidFill>
                    <a:schemeClr val="tx1"/>
                  </a:solidFill>
                  <a:latin typeface="Calibri" pitchFamily="34" charset="0"/>
                  <a:ea typeface="宋体" pitchFamily="2" charset="-122"/>
                </a:defRPr>
              </a:lvl3pPr>
              <a:lvl4pPr marL="1600200" indent="-228600">
                <a:spcBef>
                  <a:spcPct val="20000"/>
                </a:spcBef>
                <a:buFont typeface="Arial" charset="0"/>
                <a:buChar char="–"/>
                <a:defRPr sz="2000">
                  <a:solidFill>
                    <a:schemeClr val="tx1"/>
                  </a:solidFill>
                  <a:latin typeface="Calibri" pitchFamily="34" charset="0"/>
                  <a:ea typeface="宋体" pitchFamily="2" charset="-122"/>
                </a:defRPr>
              </a:lvl4pPr>
              <a:lvl5pPr marL="2057400" indent="-22860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spcBef>
                  <a:spcPct val="0"/>
                </a:spcBef>
                <a:buFontTx/>
                <a:buChar char="-"/>
              </a:pPr>
              <a:r>
                <a:rPr lang="en-US" altLang="zh-CN" sz="1800" dirty="0" smtClean="0">
                  <a:latin typeface="Arial" charset="0"/>
                  <a:cs typeface="Arial" charset="0"/>
                </a:rPr>
                <a:t>Open access documents</a:t>
              </a:r>
            </a:p>
            <a:p>
              <a:pPr>
                <a:spcBef>
                  <a:spcPct val="0"/>
                </a:spcBef>
                <a:buFontTx/>
                <a:buChar char="-"/>
              </a:pPr>
              <a:r>
                <a:rPr lang="en-US" altLang="en-US" sz="1800" dirty="0" smtClean="0">
                  <a:latin typeface="Arial" charset="0"/>
                  <a:cs typeface="Arial" charset="0"/>
                </a:rPr>
                <a:t>Limited access documents</a:t>
              </a:r>
            </a:p>
          </p:txBody>
        </p:sp>
        <p:cxnSp>
          <p:nvCxnSpPr>
            <p:cNvPr id="37914" name="直接连接符 75"/>
            <p:cNvCxnSpPr>
              <a:cxnSpLocks noChangeShapeType="1"/>
            </p:cNvCxnSpPr>
            <p:nvPr/>
          </p:nvCxnSpPr>
          <p:spPr bwMode="auto">
            <a:xfrm>
              <a:off x="65105" y="440586"/>
              <a:ext cx="1554590" cy="0"/>
            </a:xfrm>
            <a:prstGeom prst="line">
              <a:avLst/>
            </a:prstGeom>
            <a:noFill/>
            <a:ln w="19050">
              <a:solidFill>
                <a:srgbClr val="7F7F7F"/>
              </a:solidFill>
              <a:prstDash val="sysDash"/>
              <a:round/>
              <a:headEnd/>
              <a:tailEnd/>
            </a:ln>
            <a:extLst>
              <a:ext uri="{909E8E84-426E-40DD-AFC4-6F175D3DCCD1}">
                <a14:hiddenFill xmlns:a14="http://schemas.microsoft.com/office/drawing/2010/main">
                  <a:noFill/>
                </a14:hiddenFill>
              </a:ext>
            </a:extLst>
          </p:spPr>
        </p:cxnSp>
        <p:sp>
          <p:nvSpPr>
            <p:cNvPr id="37915" name="TextBox 146"/>
            <p:cNvSpPr txBox="1">
              <a:spLocks noChangeArrowheads="1"/>
            </p:cNvSpPr>
            <p:nvPr/>
          </p:nvSpPr>
          <p:spPr bwMode="auto">
            <a:xfrm>
              <a:off x="31759" y="126976"/>
              <a:ext cx="1621283" cy="304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ea typeface="宋体" pitchFamily="2" charset="-122"/>
                </a:defRPr>
              </a:lvl1pPr>
              <a:lvl2pPr marL="742950" indent="-285750">
                <a:spcBef>
                  <a:spcPct val="20000"/>
                </a:spcBef>
                <a:buFont typeface="Arial" charset="0"/>
                <a:buChar char="–"/>
                <a:defRPr sz="2800">
                  <a:solidFill>
                    <a:schemeClr val="tx1"/>
                  </a:solidFill>
                  <a:latin typeface="Calibri" pitchFamily="34" charset="0"/>
                  <a:ea typeface="宋体" pitchFamily="2" charset="-122"/>
                </a:defRPr>
              </a:lvl2pPr>
              <a:lvl3pPr marL="1143000" indent="-228600">
                <a:spcBef>
                  <a:spcPct val="20000"/>
                </a:spcBef>
                <a:buFont typeface="Arial" charset="0"/>
                <a:buChar char="•"/>
                <a:defRPr sz="2400">
                  <a:solidFill>
                    <a:schemeClr val="tx1"/>
                  </a:solidFill>
                  <a:latin typeface="Calibri" pitchFamily="34" charset="0"/>
                  <a:ea typeface="宋体" pitchFamily="2" charset="-122"/>
                </a:defRPr>
              </a:lvl3pPr>
              <a:lvl4pPr marL="1600200" indent="-228600">
                <a:spcBef>
                  <a:spcPct val="20000"/>
                </a:spcBef>
                <a:buFont typeface="Arial" charset="0"/>
                <a:buChar char="–"/>
                <a:defRPr sz="2000">
                  <a:solidFill>
                    <a:schemeClr val="tx1"/>
                  </a:solidFill>
                  <a:latin typeface="Calibri" pitchFamily="34" charset="0"/>
                  <a:ea typeface="宋体" pitchFamily="2" charset="-122"/>
                </a:defRPr>
              </a:lvl4pPr>
              <a:lvl5pPr marL="2057400" indent="-22860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lgn="ctr">
                <a:spcBef>
                  <a:spcPct val="0"/>
                </a:spcBef>
                <a:buFontTx/>
                <a:buNone/>
              </a:pPr>
              <a:r>
                <a:rPr lang="en-US" altLang="zh-CN" sz="1400" b="1" dirty="0" smtClean="0">
                  <a:latin typeface="Microsoft YaHei" pitchFamily="34" charset="-122"/>
                  <a:ea typeface="Microsoft YaHei" pitchFamily="34" charset="-122"/>
                  <a:cs typeface="Arial" charset="0"/>
                </a:rPr>
                <a:t>COI Libraries</a:t>
              </a:r>
            </a:p>
          </p:txBody>
        </p:sp>
      </p:grpSp>
      <p:grpSp>
        <p:nvGrpSpPr>
          <p:cNvPr id="9256" name="Group 40"/>
          <p:cNvGrpSpPr>
            <a:grpSpLocks/>
          </p:cNvGrpSpPr>
          <p:nvPr/>
        </p:nvGrpSpPr>
        <p:grpSpPr bwMode="auto">
          <a:xfrm>
            <a:off x="4629150" y="3079750"/>
            <a:ext cx="1684338" cy="2720545"/>
            <a:chOff x="0" y="0"/>
            <a:chExt cx="1684800" cy="2430000"/>
          </a:xfrm>
        </p:grpSpPr>
        <p:sp>
          <p:nvSpPr>
            <p:cNvPr id="37908" name="矩形 61"/>
            <p:cNvSpPr>
              <a:spLocks noChangeArrowheads="1"/>
            </p:cNvSpPr>
            <p:nvPr/>
          </p:nvSpPr>
          <p:spPr bwMode="auto">
            <a:xfrm>
              <a:off x="0" y="0"/>
              <a:ext cx="1684800" cy="2430000"/>
            </a:xfrm>
            <a:prstGeom prst="rect">
              <a:avLst/>
            </a:prstGeom>
            <a:solidFill>
              <a:srgbClr val="7F7F7F">
                <a:alpha val="9804"/>
              </a:srgbClr>
            </a:solidFill>
            <a:ln w="12700">
              <a:solidFill>
                <a:srgbClr val="7F7F7F">
                  <a:alpha val="52940"/>
                </a:srgbClr>
              </a:solidFill>
              <a:miter lim="800000"/>
              <a:headEnd/>
              <a:tailEnd/>
            </a:ln>
          </p:spPr>
          <p:txBody>
            <a:bodyPr anchor="ctr"/>
            <a:lstStyle>
              <a:lvl1pPr>
                <a:spcBef>
                  <a:spcPct val="20000"/>
                </a:spcBef>
                <a:buFont typeface="Arial" charset="0"/>
                <a:buChar char="•"/>
                <a:defRPr sz="3200">
                  <a:solidFill>
                    <a:schemeClr val="tx1"/>
                  </a:solidFill>
                  <a:latin typeface="Calibri" pitchFamily="34" charset="0"/>
                  <a:ea typeface="宋体" pitchFamily="2" charset="-122"/>
                </a:defRPr>
              </a:lvl1pPr>
              <a:lvl2pPr marL="742950" indent="-285750">
                <a:spcBef>
                  <a:spcPct val="20000"/>
                </a:spcBef>
                <a:buFont typeface="Arial" charset="0"/>
                <a:buChar char="–"/>
                <a:defRPr sz="2800">
                  <a:solidFill>
                    <a:schemeClr val="tx1"/>
                  </a:solidFill>
                  <a:latin typeface="Calibri" pitchFamily="34" charset="0"/>
                  <a:ea typeface="宋体" pitchFamily="2" charset="-122"/>
                </a:defRPr>
              </a:lvl2pPr>
              <a:lvl3pPr marL="1143000" indent="-228600">
                <a:spcBef>
                  <a:spcPct val="20000"/>
                </a:spcBef>
                <a:buFont typeface="Arial" charset="0"/>
                <a:buChar char="•"/>
                <a:defRPr sz="2400">
                  <a:solidFill>
                    <a:schemeClr val="tx1"/>
                  </a:solidFill>
                  <a:latin typeface="Calibri" pitchFamily="34" charset="0"/>
                  <a:ea typeface="宋体" pitchFamily="2" charset="-122"/>
                </a:defRPr>
              </a:lvl3pPr>
              <a:lvl4pPr marL="1600200" indent="-228600">
                <a:spcBef>
                  <a:spcPct val="20000"/>
                </a:spcBef>
                <a:buFont typeface="Arial" charset="0"/>
                <a:buChar char="–"/>
                <a:defRPr sz="2000">
                  <a:solidFill>
                    <a:schemeClr val="tx1"/>
                  </a:solidFill>
                  <a:latin typeface="Calibri" pitchFamily="34" charset="0"/>
                  <a:ea typeface="宋体" pitchFamily="2" charset="-122"/>
                </a:defRPr>
              </a:lvl4pPr>
              <a:lvl5pPr marL="2057400" indent="-22860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lgn="ctr">
                <a:spcBef>
                  <a:spcPct val="0"/>
                </a:spcBef>
                <a:buFontTx/>
                <a:buNone/>
              </a:pPr>
              <a:endParaRPr lang="zh-CN" altLang="en-US" sz="1800" smtClean="0">
                <a:solidFill>
                  <a:srgbClr val="FFFFFF"/>
                </a:solidFill>
                <a:cs typeface="Arial" charset="0"/>
              </a:endParaRPr>
            </a:p>
          </p:txBody>
        </p:sp>
        <p:sp>
          <p:nvSpPr>
            <p:cNvPr id="37909" name="TextBox 146"/>
            <p:cNvSpPr txBox="1">
              <a:spLocks noChangeArrowheads="1"/>
            </p:cNvSpPr>
            <p:nvPr/>
          </p:nvSpPr>
          <p:spPr bwMode="auto">
            <a:xfrm>
              <a:off x="22230" y="504905"/>
              <a:ext cx="1662570" cy="1319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ea typeface="宋体" pitchFamily="2" charset="-122"/>
                </a:defRPr>
              </a:lvl1pPr>
              <a:lvl2pPr marL="742950" indent="-285750">
                <a:spcBef>
                  <a:spcPct val="20000"/>
                </a:spcBef>
                <a:buFont typeface="Arial" charset="0"/>
                <a:buChar char="–"/>
                <a:defRPr sz="2800">
                  <a:solidFill>
                    <a:schemeClr val="tx1"/>
                  </a:solidFill>
                  <a:latin typeface="Calibri" pitchFamily="34" charset="0"/>
                  <a:ea typeface="宋体" pitchFamily="2" charset="-122"/>
                </a:defRPr>
              </a:lvl2pPr>
              <a:lvl3pPr marL="1143000" indent="-228600">
                <a:spcBef>
                  <a:spcPct val="20000"/>
                </a:spcBef>
                <a:buFont typeface="Arial" charset="0"/>
                <a:buChar char="•"/>
                <a:defRPr sz="2400">
                  <a:solidFill>
                    <a:schemeClr val="tx1"/>
                  </a:solidFill>
                  <a:latin typeface="Calibri" pitchFamily="34" charset="0"/>
                  <a:ea typeface="宋体" pitchFamily="2" charset="-122"/>
                </a:defRPr>
              </a:lvl3pPr>
              <a:lvl4pPr marL="1600200" indent="-228600">
                <a:spcBef>
                  <a:spcPct val="20000"/>
                </a:spcBef>
                <a:buFont typeface="Arial" charset="0"/>
                <a:buChar char="–"/>
                <a:defRPr sz="2000">
                  <a:solidFill>
                    <a:schemeClr val="tx1"/>
                  </a:solidFill>
                  <a:latin typeface="Calibri" pitchFamily="34" charset="0"/>
                  <a:ea typeface="宋体" pitchFamily="2" charset="-122"/>
                </a:defRPr>
              </a:lvl4pPr>
              <a:lvl5pPr marL="2057400" indent="-22860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spcBef>
                  <a:spcPct val="0"/>
                </a:spcBef>
                <a:buFontTx/>
                <a:buChar char="-"/>
              </a:pPr>
              <a:r>
                <a:rPr lang="en-US" altLang="en-US" sz="1800" dirty="0" smtClean="0">
                  <a:latin typeface="Arial" charset="0"/>
                  <a:cs typeface="Arial" charset="0"/>
                </a:rPr>
                <a:t>LL activities</a:t>
              </a:r>
            </a:p>
            <a:p>
              <a:pPr>
                <a:spcBef>
                  <a:spcPct val="0"/>
                </a:spcBef>
                <a:buFontTx/>
                <a:buChar char="-"/>
              </a:pPr>
              <a:r>
                <a:rPr lang="en-US" altLang="en-US" sz="1800" dirty="0" smtClean="0">
                  <a:latin typeface="Arial" charset="0"/>
                  <a:cs typeface="Arial" charset="0"/>
                </a:rPr>
                <a:t>LL </a:t>
              </a:r>
              <a:r>
                <a:rPr lang="en-US" altLang="en-US" sz="1800" dirty="0">
                  <a:latin typeface="Arial" charset="0"/>
                  <a:cs typeface="Arial" charset="0"/>
                </a:rPr>
                <a:t>WG &amp; COEs LL WS</a:t>
              </a:r>
            </a:p>
            <a:p>
              <a:pPr>
                <a:spcBef>
                  <a:spcPct val="0"/>
                </a:spcBef>
                <a:buFontTx/>
                <a:buChar char="-"/>
              </a:pPr>
              <a:r>
                <a:rPr lang="en-US" altLang="en-US" sz="1800" dirty="0" smtClean="0">
                  <a:latin typeface="Arial" charset="0"/>
                  <a:cs typeface="Arial" charset="0"/>
                </a:rPr>
                <a:t> </a:t>
              </a:r>
              <a:r>
                <a:rPr lang="en-US" altLang="en-US" sz="1800" dirty="0">
                  <a:latin typeface="Arial" charset="0"/>
                  <a:cs typeface="Arial" charset="0"/>
                </a:rPr>
                <a:t>Search Centre</a:t>
              </a:r>
            </a:p>
          </p:txBody>
        </p:sp>
        <p:cxnSp>
          <p:nvCxnSpPr>
            <p:cNvPr id="37910" name="直接连接符 77"/>
            <p:cNvCxnSpPr>
              <a:cxnSpLocks noChangeShapeType="1"/>
            </p:cNvCxnSpPr>
            <p:nvPr/>
          </p:nvCxnSpPr>
          <p:spPr bwMode="auto">
            <a:xfrm>
              <a:off x="65106" y="440587"/>
              <a:ext cx="1554588" cy="0"/>
            </a:xfrm>
            <a:prstGeom prst="line">
              <a:avLst/>
            </a:prstGeom>
            <a:noFill/>
            <a:ln w="19050">
              <a:solidFill>
                <a:srgbClr val="7F7F7F"/>
              </a:solidFill>
              <a:prstDash val="sysDash"/>
              <a:round/>
              <a:headEnd/>
              <a:tailEnd/>
            </a:ln>
            <a:extLst>
              <a:ext uri="{909E8E84-426E-40DD-AFC4-6F175D3DCCD1}">
                <a14:hiddenFill xmlns:a14="http://schemas.microsoft.com/office/drawing/2010/main">
                  <a:noFill/>
                </a14:hiddenFill>
              </a:ext>
            </a:extLst>
          </p:spPr>
        </p:cxnSp>
        <p:sp>
          <p:nvSpPr>
            <p:cNvPr id="37911" name="TextBox 146"/>
            <p:cNvSpPr txBox="1">
              <a:spLocks noChangeArrowheads="1"/>
            </p:cNvSpPr>
            <p:nvPr/>
          </p:nvSpPr>
          <p:spPr bwMode="auto">
            <a:xfrm>
              <a:off x="31759" y="126976"/>
              <a:ext cx="1621283" cy="304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ea typeface="宋体" pitchFamily="2" charset="-122"/>
                </a:defRPr>
              </a:lvl1pPr>
              <a:lvl2pPr marL="742950" indent="-285750">
                <a:spcBef>
                  <a:spcPct val="20000"/>
                </a:spcBef>
                <a:buFont typeface="Arial" charset="0"/>
                <a:buChar char="–"/>
                <a:defRPr sz="2800">
                  <a:solidFill>
                    <a:schemeClr val="tx1"/>
                  </a:solidFill>
                  <a:latin typeface="Calibri" pitchFamily="34" charset="0"/>
                  <a:ea typeface="宋体" pitchFamily="2" charset="-122"/>
                </a:defRPr>
              </a:lvl2pPr>
              <a:lvl3pPr marL="1143000" indent="-228600">
                <a:spcBef>
                  <a:spcPct val="20000"/>
                </a:spcBef>
                <a:buFont typeface="Arial" charset="0"/>
                <a:buChar char="•"/>
                <a:defRPr sz="2400">
                  <a:solidFill>
                    <a:schemeClr val="tx1"/>
                  </a:solidFill>
                  <a:latin typeface="Calibri" pitchFamily="34" charset="0"/>
                  <a:ea typeface="宋体" pitchFamily="2" charset="-122"/>
                </a:defRPr>
              </a:lvl3pPr>
              <a:lvl4pPr marL="1600200" indent="-228600">
                <a:spcBef>
                  <a:spcPct val="20000"/>
                </a:spcBef>
                <a:buFont typeface="Arial" charset="0"/>
                <a:buChar char="–"/>
                <a:defRPr sz="2000">
                  <a:solidFill>
                    <a:schemeClr val="tx1"/>
                  </a:solidFill>
                  <a:latin typeface="Calibri" pitchFamily="34" charset="0"/>
                  <a:ea typeface="宋体" pitchFamily="2" charset="-122"/>
                </a:defRPr>
              </a:lvl4pPr>
              <a:lvl5pPr marL="2057400" indent="-22860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lgn="ctr">
                <a:spcBef>
                  <a:spcPct val="0"/>
                </a:spcBef>
                <a:buFontTx/>
                <a:buNone/>
              </a:pPr>
              <a:r>
                <a:rPr lang="en-US" altLang="zh-CN" sz="1400" b="1" dirty="0" smtClean="0">
                  <a:latin typeface="Microsoft YaHei" pitchFamily="34" charset="-122"/>
                  <a:ea typeface="Microsoft YaHei" pitchFamily="34" charset="-122"/>
                  <a:cs typeface="Arial" charset="0"/>
                </a:rPr>
                <a:t>NLLP Pages</a:t>
              </a:r>
              <a:endParaRPr lang="en-US" altLang="en-US" sz="1400" b="1" dirty="0" smtClean="0">
                <a:latin typeface="Microsoft YaHei" pitchFamily="34" charset="-122"/>
                <a:ea typeface="Microsoft YaHei" pitchFamily="34" charset="-122"/>
                <a:cs typeface="Arial" charset="0"/>
              </a:endParaRPr>
            </a:p>
          </p:txBody>
        </p:sp>
      </p:grpSp>
      <p:grpSp>
        <p:nvGrpSpPr>
          <p:cNvPr id="9261" name="Group 45"/>
          <p:cNvGrpSpPr>
            <a:grpSpLocks/>
          </p:cNvGrpSpPr>
          <p:nvPr/>
        </p:nvGrpSpPr>
        <p:grpSpPr bwMode="auto">
          <a:xfrm>
            <a:off x="6426200" y="3098776"/>
            <a:ext cx="1684338" cy="2706488"/>
            <a:chOff x="0" y="0"/>
            <a:chExt cx="1684800" cy="2430000"/>
          </a:xfrm>
        </p:grpSpPr>
        <p:sp>
          <p:nvSpPr>
            <p:cNvPr id="37904" name="矩形 65"/>
            <p:cNvSpPr>
              <a:spLocks noChangeArrowheads="1"/>
            </p:cNvSpPr>
            <p:nvPr/>
          </p:nvSpPr>
          <p:spPr bwMode="auto">
            <a:xfrm>
              <a:off x="0" y="0"/>
              <a:ext cx="1684800" cy="2430000"/>
            </a:xfrm>
            <a:prstGeom prst="rect">
              <a:avLst/>
            </a:prstGeom>
            <a:solidFill>
              <a:srgbClr val="7F7F7F">
                <a:alpha val="9804"/>
              </a:srgbClr>
            </a:solidFill>
            <a:ln w="12700">
              <a:solidFill>
                <a:srgbClr val="7F7F7F">
                  <a:alpha val="52940"/>
                </a:srgbClr>
              </a:solidFill>
              <a:miter lim="800000"/>
              <a:headEnd/>
              <a:tailEnd/>
            </a:ln>
          </p:spPr>
          <p:txBody>
            <a:bodyPr anchor="ctr"/>
            <a:lstStyle>
              <a:lvl1pPr>
                <a:spcBef>
                  <a:spcPct val="20000"/>
                </a:spcBef>
                <a:buFont typeface="Arial" charset="0"/>
                <a:buChar char="•"/>
                <a:defRPr sz="3200">
                  <a:solidFill>
                    <a:schemeClr val="tx1"/>
                  </a:solidFill>
                  <a:latin typeface="Calibri" pitchFamily="34" charset="0"/>
                  <a:ea typeface="宋体" pitchFamily="2" charset="-122"/>
                </a:defRPr>
              </a:lvl1pPr>
              <a:lvl2pPr marL="742950" indent="-285750">
                <a:spcBef>
                  <a:spcPct val="20000"/>
                </a:spcBef>
                <a:buFont typeface="Arial" charset="0"/>
                <a:buChar char="–"/>
                <a:defRPr sz="2800">
                  <a:solidFill>
                    <a:schemeClr val="tx1"/>
                  </a:solidFill>
                  <a:latin typeface="Calibri" pitchFamily="34" charset="0"/>
                  <a:ea typeface="宋体" pitchFamily="2" charset="-122"/>
                </a:defRPr>
              </a:lvl2pPr>
              <a:lvl3pPr marL="1143000" indent="-228600">
                <a:spcBef>
                  <a:spcPct val="20000"/>
                </a:spcBef>
                <a:buFont typeface="Arial" charset="0"/>
                <a:buChar char="•"/>
                <a:defRPr sz="2400">
                  <a:solidFill>
                    <a:schemeClr val="tx1"/>
                  </a:solidFill>
                  <a:latin typeface="Calibri" pitchFamily="34" charset="0"/>
                  <a:ea typeface="宋体" pitchFamily="2" charset="-122"/>
                </a:defRPr>
              </a:lvl3pPr>
              <a:lvl4pPr marL="1600200" indent="-228600">
                <a:spcBef>
                  <a:spcPct val="20000"/>
                </a:spcBef>
                <a:buFont typeface="Arial" charset="0"/>
                <a:buChar char="–"/>
                <a:defRPr sz="2000">
                  <a:solidFill>
                    <a:schemeClr val="tx1"/>
                  </a:solidFill>
                  <a:latin typeface="Calibri" pitchFamily="34" charset="0"/>
                  <a:ea typeface="宋体" pitchFamily="2" charset="-122"/>
                </a:defRPr>
              </a:lvl4pPr>
              <a:lvl5pPr marL="2057400" indent="-22860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lgn="ctr">
                <a:spcBef>
                  <a:spcPct val="0"/>
                </a:spcBef>
                <a:buFontTx/>
                <a:buNone/>
              </a:pPr>
              <a:endParaRPr lang="zh-CN" altLang="en-US" sz="1800" smtClean="0">
                <a:solidFill>
                  <a:srgbClr val="FFFFFF"/>
                </a:solidFill>
                <a:cs typeface="Arial" charset="0"/>
              </a:endParaRPr>
            </a:p>
          </p:txBody>
        </p:sp>
        <p:sp>
          <p:nvSpPr>
            <p:cNvPr id="37905" name="TextBox 146"/>
            <p:cNvSpPr txBox="1">
              <a:spLocks noChangeArrowheads="1"/>
            </p:cNvSpPr>
            <p:nvPr/>
          </p:nvSpPr>
          <p:spPr bwMode="auto">
            <a:xfrm>
              <a:off x="22231" y="490445"/>
              <a:ext cx="1621283" cy="829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ea typeface="宋体" pitchFamily="2" charset="-122"/>
                </a:defRPr>
              </a:lvl1pPr>
              <a:lvl2pPr marL="742950" indent="-285750">
                <a:spcBef>
                  <a:spcPct val="20000"/>
                </a:spcBef>
                <a:buFont typeface="Arial" charset="0"/>
                <a:buChar char="–"/>
                <a:defRPr sz="2800">
                  <a:solidFill>
                    <a:schemeClr val="tx1"/>
                  </a:solidFill>
                  <a:latin typeface="Calibri" pitchFamily="34" charset="0"/>
                  <a:ea typeface="宋体" pitchFamily="2" charset="-122"/>
                </a:defRPr>
              </a:lvl2pPr>
              <a:lvl3pPr marL="1143000" indent="-228600">
                <a:spcBef>
                  <a:spcPct val="20000"/>
                </a:spcBef>
                <a:buFont typeface="Arial" charset="0"/>
                <a:buChar char="•"/>
                <a:defRPr sz="2400">
                  <a:solidFill>
                    <a:schemeClr val="tx1"/>
                  </a:solidFill>
                  <a:latin typeface="Calibri" pitchFamily="34" charset="0"/>
                  <a:ea typeface="宋体" pitchFamily="2" charset="-122"/>
                </a:defRPr>
              </a:lvl3pPr>
              <a:lvl4pPr marL="1600200" indent="-228600">
                <a:spcBef>
                  <a:spcPct val="20000"/>
                </a:spcBef>
                <a:buFont typeface="Arial" charset="0"/>
                <a:buChar char="–"/>
                <a:defRPr sz="2000">
                  <a:solidFill>
                    <a:schemeClr val="tx1"/>
                  </a:solidFill>
                  <a:latin typeface="Calibri" pitchFamily="34" charset="0"/>
                  <a:ea typeface="宋体" pitchFamily="2" charset="-122"/>
                </a:defRPr>
              </a:lvl4pPr>
              <a:lvl5pPr marL="2057400" indent="-22860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spcBef>
                  <a:spcPct val="0"/>
                </a:spcBef>
                <a:buFontTx/>
                <a:buNone/>
              </a:pPr>
              <a:r>
                <a:rPr lang="en-US" altLang="zh-CN" sz="1800" dirty="0" smtClean="0">
                  <a:latin typeface="Arial" charset="0"/>
                  <a:cs typeface="Arial" charset="0"/>
                </a:rPr>
                <a:t>-LL Network</a:t>
              </a:r>
            </a:p>
            <a:p>
              <a:pPr>
                <a:spcBef>
                  <a:spcPct val="0"/>
                </a:spcBef>
                <a:buFontTx/>
                <a:buNone/>
              </a:pPr>
              <a:r>
                <a:rPr lang="en-US" altLang="zh-CN" sz="1800" dirty="0" smtClean="0">
                  <a:latin typeface="Arial" charset="0"/>
                  <a:cs typeface="Arial" charset="0"/>
                </a:rPr>
                <a:t>-Calendar</a:t>
              </a:r>
            </a:p>
            <a:p>
              <a:pPr>
                <a:spcBef>
                  <a:spcPct val="0"/>
                </a:spcBef>
                <a:buFontTx/>
                <a:buNone/>
              </a:pPr>
              <a:r>
                <a:rPr lang="en-US" altLang="zh-CN" sz="1800" dirty="0" smtClean="0">
                  <a:latin typeface="Arial" charset="0"/>
                  <a:cs typeface="Arial" charset="0"/>
                </a:rPr>
                <a:t>-Events</a:t>
              </a:r>
            </a:p>
          </p:txBody>
        </p:sp>
        <p:cxnSp>
          <p:nvCxnSpPr>
            <p:cNvPr id="37906" name="直接连接符 79"/>
            <p:cNvCxnSpPr>
              <a:cxnSpLocks noChangeShapeType="1"/>
            </p:cNvCxnSpPr>
            <p:nvPr/>
          </p:nvCxnSpPr>
          <p:spPr bwMode="auto">
            <a:xfrm>
              <a:off x="65106" y="425793"/>
              <a:ext cx="1554588" cy="0"/>
            </a:xfrm>
            <a:prstGeom prst="line">
              <a:avLst/>
            </a:prstGeom>
            <a:noFill/>
            <a:ln w="19050">
              <a:solidFill>
                <a:srgbClr val="7F7F7F"/>
              </a:solidFill>
              <a:prstDash val="sysDash"/>
              <a:round/>
              <a:headEnd/>
              <a:tailEnd/>
            </a:ln>
            <a:extLst>
              <a:ext uri="{909E8E84-426E-40DD-AFC4-6F175D3DCCD1}">
                <a14:hiddenFill xmlns:a14="http://schemas.microsoft.com/office/drawing/2010/main">
                  <a:noFill/>
                </a14:hiddenFill>
              </a:ext>
            </a:extLst>
          </p:spPr>
        </p:cxnSp>
        <p:sp>
          <p:nvSpPr>
            <p:cNvPr id="37907" name="TextBox 146"/>
            <p:cNvSpPr txBox="1">
              <a:spLocks noChangeArrowheads="1"/>
            </p:cNvSpPr>
            <p:nvPr/>
          </p:nvSpPr>
          <p:spPr bwMode="auto">
            <a:xfrm>
              <a:off x="31759" y="126976"/>
              <a:ext cx="1621283" cy="304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ea typeface="宋体" pitchFamily="2" charset="-122"/>
                </a:defRPr>
              </a:lvl1pPr>
              <a:lvl2pPr marL="742950" indent="-285750">
                <a:spcBef>
                  <a:spcPct val="20000"/>
                </a:spcBef>
                <a:buFont typeface="Arial" charset="0"/>
                <a:buChar char="–"/>
                <a:defRPr sz="2800">
                  <a:solidFill>
                    <a:schemeClr val="tx1"/>
                  </a:solidFill>
                  <a:latin typeface="Calibri" pitchFamily="34" charset="0"/>
                  <a:ea typeface="宋体" pitchFamily="2" charset="-122"/>
                </a:defRPr>
              </a:lvl2pPr>
              <a:lvl3pPr marL="1143000" indent="-228600">
                <a:spcBef>
                  <a:spcPct val="20000"/>
                </a:spcBef>
                <a:buFont typeface="Arial" charset="0"/>
                <a:buChar char="•"/>
                <a:defRPr sz="2400">
                  <a:solidFill>
                    <a:schemeClr val="tx1"/>
                  </a:solidFill>
                  <a:latin typeface="Calibri" pitchFamily="34" charset="0"/>
                  <a:ea typeface="宋体" pitchFamily="2" charset="-122"/>
                </a:defRPr>
              </a:lvl3pPr>
              <a:lvl4pPr marL="1600200" indent="-228600">
                <a:spcBef>
                  <a:spcPct val="20000"/>
                </a:spcBef>
                <a:buFont typeface="Arial" charset="0"/>
                <a:buChar char="–"/>
                <a:defRPr sz="2000">
                  <a:solidFill>
                    <a:schemeClr val="tx1"/>
                  </a:solidFill>
                  <a:latin typeface="Calibri" pitchFamily="34" charset="0"/>
                  <a:ea typeface="宋体" pitchFamily="2" charset="-122"/>
                </a:defRPr>
              </a:lvl4pPr>
              <a:lvl5pPr marL="2057400" indent="-22860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lgn="ctr">
                <a:spcBef>
                  <a:spcPct val="0"/>
                </a:spcBef>
                <a:buFontTx/>
                <a:buNone/>
              </a:pPr>
              <a:r>
                <a:rPr lang="en-US" altLang="zh-CN" sz="1400" b="1" dirty="0" smtClean="0">
                  <a:latin typeface="Microsoft YaHei" pitchFamily="34" charset="-122"/>
                  <a:ea typeface="Microsoft YaHei" pitchFamily="34" charset="-122"/>
                  <a:cs typeface="Arial" charset="0"/>
                </a:rPr>
                <a:t>Networking</a:t>
              </a:r>
            </a:p>
          </p:txBody>
        </p:sp>
      </p:grpSp>
      <p:sp>
        <p:nvSpPr>
          <p:cNvPr id="4" name="Title 3"/>
          <p:cNvSpPr>
            <a:spLocks noGrp="1"/>
          </p:cNvSpPr>
          <p:nvPr>
            <p:ph type="title"/>
          </p:nvPr>
        </p:nvSpPr>
        <p:spPr/>
        <p:txBody>
          <a:bodyPr/>
          <a:lstStyle/>
          <a:p>
            <a:r>
              <a:rPr lang="en-US" sz="3000" dirty="0" smtClean="0"/>
              <a:t>NLLP Resources and Functionalities</a:t>
            </a:r>
            <a:endParaRPr lang="en-GB" sz="3000" dirty="0"/>
          </a:p>
        </p:txBody>
      </p:sp>
    </p:spTree>
    <p:extLst>
      <p:ext uri="{BB962C8B-B14F-4D97-AF65-F5344CB8AC3E}">
        <p14:creationId xmlns:p14="http://schemas.microsoft.com/office/powerpoint/2010/main" val="35510242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9219"/>
                                        </p:tgtEl>
                                        <p:attrNameLst>
                                          <p:attrName>style.visibility</p:attrName>
                                        </p:attrNameLst>
                                      </p:cBhvr>
                                      <p:to>
                                        <p:strVal val="visible"/>
                                      </p:to>
                                    </p:set>
                                    <p:anim calcmode="lin" valueType="num">
                                      <p:cBhvr>
                                        <p:cTn id="7" dur="1000" fill="hold"/>
                                        <p:tgtEl>
                                          <p:spTgt spid="9219"/>
                                        </p:tgtEl>
                                        <p:attrNameLst>
                                          <p:attrName>ppt_w</p:attrName>
                                        </p:attrNameLst>
                                      </p:cBhvr>
                                      <p:tavLst>
                                        <p:tav tm="0">
                                          <p:val>
                                            <p:fltVal val="0"/>
                                          </p:val>
                                        </p:tav>
                                        <p:tav tm="100000">
                                          <p:val>
                                            <p:strVal val="#ppt_w"/>
                                          </p:val>
                                        </p:tav>
                                      </p:tavLst>
                                    </p:anim>
                                    <p:anim calcmode="lin" valueType="num">
                                      <p:cBhvr>
                                        <p:cTn id="8" dur="1000" fill="hold"/>
                                        <p:tgtEl>
                                          <p:spTgt spid="9219"/>
                                        </p:tgtEl>
                                        <p:attrNameLst>
                                          <p:attrName>ppt_h</p:attrName>
                                        </p:attrNameLst>
                                      </p:cBhvr>
                                      <p:tavLst>
                                        <p:tav tm="0">
                                          <p:val>
                                            <p:fltVal val="0"/>
                                          </p:val>
                                        </p:tav>
                                        <p:tav tm="100000">
                                          <p:val>
                                            <p:strVal val="#ppt_h"/>
                                          </p:val>
                                        </p:tav>
                                      </p:tavLst>
                                    </p:anim>
                                    <p:anim calcmode="lin" valueType="num">
                                      <p:cBhvr>
                                        <p:cTn id="9" dur="1000" fill="hold"/>
                                        <p:tgtEl>
                                          <p:spTgt spid="9219"/>
                                        </p:tgtEl>
                                        <p:attrNameLst>
                                          <p:attrName>ppt_x</p:attrName>
                                        </p:attrNameLst>
                                      </p:cBhvr>
                                      <p:tavLst>
                                        <p:tav tm="0">
                                          <p:val>
                                            <p:fltVal val="0.5"/>
                                          </p:val>
                                        </p:tav>
                                        <p:tav tm="100000">
                                          <p:val>
                                            <p:strVal val="#ppt_x"/>
                                          </p:val>
                                        </p:tav>
                                      </p:tavLst>
                                    </p:anim>
                                    <p:anim calcmode="lin" valueType="num">
                                      <p:cBhvr>
                                        <p:cTn id="10" dur="1000" fill="hold"/>
                                        <p:tgtEl>
                                          <p:spTgt spid="9219"/>
                                        </p:tgtEl>
                                        <p:attrNameLst>
                                          <p:attrName>ppt_y</p:attrName>
                                        </p:attrNameLst>
                                      </p:cBhvr>
                                      <p:tavLst>
                                        <p:tav tm="0">
                                          <p:val>
                                            <p:fltVal val="0.5"/>
                                          </p:val>
                                        </p:tav>
                                        <p:tav tm="100000">
                                          <p:val>
                                            <p:strVal val="#ppt_y"/>
                                          </p:val>
                                        </p:tav>
                                      </p:tavLst>
                                    </p:anim>
                                  </p:childTnLst>
                                </p:cTn>
                              </p:par>
                              <p:par>
                                <p:cTn id="11" presetID="8" presetClass="emph" presetSubtype="0" repeatCount="2000" fill="hold" nodeType="withEffect">
                                  <p:stCondLst>
                                    <p:cond delay="0"/>
                                  </p:stCondLst>
                                  <p:childTnLst>
                                    <p:animRot by="21600000">
                                      <p:cBhvr>
                                        <p:cTn id="12" dur="500" fill="hold"/>
                                        <p:tgtEl>
                                          <p:spTgt spid="9219"/>
                                        </p:tgtEl>
                                        <p:attrNameLst>
                                          <p:attrName>r</p:attrName>
                                        </p:attrNameLst>
                                      </p:cBhvr>
                                    </p:animRot>
                                  </p:childTnLst>
                                </p:cTn>
                              </p:par>
                              <p:par>
                                <p:cTn id="13" presetID="23" presetClass="entr" presetSubtype="528" fill="hold" nodeType="withEffect">
                                  <p:stCondLst>
                                    <p:cond delay="200"/>
                                  </p:stCondLst>
                                  <p:childTnLst>
                                    <p:set>
                                      <p:cBhvr>
                                        <p:cTn id="14" dur="1" fill="hold">
                                          <p:stCondLst>
                                            <p:cond delay="0"/>
                                          </p:stCondLst>
                                        </p:cTn>
                                        <p:tgtEl>
                                          <p:spTgt spid="9223"/>
                                        </p:tgtEl>
                                        <p:attrNameLst>
                                          <p:attrName>style.visibility</p:attrName>
                                        </p:attrNameLst>
                                      </p:cBhvr>
                                      <p:to>
                                        <p:strVal val="visible"/>
                                      </p:to>
                                    </p:set>
                                    <p:anim calcmode="lin" valueType="num">
                                      <p:cBhvr>
                                        <p:cTn id="15" dur="1000" fill="hold"/>
                                        <p:tgtEl>
                                          <p:spTgt spid="9223"/>
                                        </p:tgtEl>
                                        <p:attrNameLst>
                                          <p:attrName>ppt_w</p:attrName>
                                        </p:attrNameLst>
                                      </p:cBhvr>
                                      <p:tavLst>
                                        <p:tav tm="0">
                                          <p:val>
                                            <p:fltVal val="0"/>
                                          </p:val>
                                        </p:tav>
                                        <p:tav tm="100000">
                                          <p:val>
                                            <p:strVal val="#ppt_w"/>
                                          </p:val>
                                        </p:tav>
                                      </p:tavLst>
                                    </p:anim>
                                    <p:anim calcmode="lin" valueType="num">
                                      <p:cBhvr>
                                        <p:cTn id="16" dur="1000" fill="hold"/>
                                        <p:tgtEl>
                                          <p:spTgt spid="9223"/>
                                        </p:tgtEl>
                                        <p:attrNameLst>
                                          <p:attrName>ppt_h</p:attrName>
                                        </p:attrNameLst>
                                      </p:cBhvr>
                                      <p:tavLst>
                                        <p:tav tm="0">
                                          <p:val>
                                            <p:fltVal val="0"/>
                                          </p:val>
                                        </p:tav>
                                        <p:tav tm="100000">
                                          <p:val>
                                            <p:strVal val="#ppt_h"/>
                                          </p:val>
                                        </p:tav>
                                      </p:tavLst>
                                    </p:anim>
                                    <p:anim calcmode="lin" valueType="num">
                                      <p:cBhvr>
                                        <p:cTn id="17" dur="1000" fill="hold"/>
                                        <p:tgtEl>
                                          <p:spTgt spid="9223"/>
                                        </p:tgtEl>
                                        <p:attrNameLst>
                                          <p:attrName>ppt_x</p:attrName>
                                        </p:attrNameLst>
                                      </p:cBhvr>
                                      <p:tavLst>
                                        <p:tav tm="0">
                                          <p:val>
                                            <p:fltVal val="0.5"/>
                                          </p:val>
                                        </p:tav>
                                        <p:tav tm="100000">
                                          <p:val>
                                            <p:strVal val="#ppt_x"/>
                                          </p:val>
                                        </p:tav>
                                      </p:tavLst>
                                    </p:anim>
                                    <p:anim calcmode="lin" valueType="num">
                                      <p:cBhvr>
                                        <p:cTn id="18" dur="1000" fill="hold"/>
                                        <p:tgtEl>
                                          <p:spTgt spid="9223"/>
                                        </p:tgtEl>
                                        <p:attrNameLst>
                                          <p:attrName>ppt_y</p:attrName>
                                        </p:attrNameLst>
                                      </p:cBhvr>
                                      <p:tavLst>
                                        <p:tav tm="0">
                                          <p:val>
                                            <p:fltVal val="0.5"/>
                                          </p:val>
                                        </p:tav>
                                        <p:tav tm="100000">
                                          <p:val>
                                            <p:strVal val="#ppt_y"/>
                                          </p:val>
                                        </p:tav>
                                      </p:tavLst>
                                    </p:anim>
                                  </p:childTnLst>
                                </p:cTn>
                              </p:par>
                              <p:par>
                                <p:cTn id="19" presetID="8" presetClass="emph" presetSubtype="0" repeatCount="2000" fill="hold" nodeType="withEffect">
                                  <p:stCondLst>
                                    <p:cond delay="200"/>
                                  </p:stCondLst>
                                  <p:childTnLst>
                                    <p:animRot by="21600000">
                                      <p:cBhvr>
                                        <p:cTn id="20" dur="500" fill="hold"/>
                                        <p:tgtEl>
                                          <p:spTgt spid="9223"/>
                                        </p:tgtEl>
                                        <p:attrNameLst>
                                          <p:attrName>r</p:attrName>
                                        </p:attrNameLst>
                                      </p:cBhvr>
                                    </p:animRot>
                                  </p:childTnLst>
                                </p:cTn>
                              </p:par>
                              <p:par>
                                <p:cTn id="21" presetID="23" presetClass="entr" presetSubtype="528" fill="hold" nodeType="withEffect">
                                  <p:stCondLst>
                                    <p:cond delay="400"/>
                                  </p:stCondLst>
                                  <p:childTnLst>
                                    <p:set>
                                      <p:cBhvr>
                                        <p:cTn id="22" dur="1" fill="hold">
                                          <p:stCondLst>
                                            <p:cond delay="0"/>
                                          </p:stCondLst>
                                        </p:cTn>
                                        <p:tgtEl>
                                          <p:spTgt spid="9227"/>
                                        </p:tgtEl>
                                        <p:attrNameLst>
                                          <p:attrName>style.visibility</p:attrName>
                                        </p:attrNameLst>
                                      </p:cBhvr>
                                      <p:to>
                                        <p:strVal val="visible"/>
                                      </p:to>
                                    </p:set>
                                    <p:anim calcmode="lin" valueType="num">
                                      <p:cBhvr>
                                        <p:cTn id="23" dur="1000" fill="hold"/>
                                        <p:tgtEl>
                                          <p:spTgt spid="9227"/>
                                        </p:tgtEl>
                                        <p:attrNameLst>
                                          <p:attrName>ppt_w</p:attrName>
                                        </p:attrNameLst>
                                      </p:cBhvr>
                                      <p:tavLst>
                                        <p:tav tm="0">
                                          <p:val>
                                            <p:fltVal val="0"/>
                                          </p:val>
                                        </p:tav>
                                        <p:tav tm="100000">
                                          <p:val>
                                            <p:strVal val="#ppt_w"/>
                                          </p:val>
                                        </p:tav>
                                      </p:tavLst>
                                    </p:anim>
                                    <p:anim calcmode="lin" valueType="num">
                                      <p:cBhvr>
                                        <p:cTn id="24" dur="1000" fill="hold"/>
                                        <p:tgtEl>
                                          <p:spTgt spid="9227"/>
                                        </p:tgtEl>
                                        <p:attrNameLst>
                                          <p:attrName>ppt_h</p:attrName>
                                        </p:attrNameLst>
                                      </p:cBhvr>
                                      <p:tavLst>
                                        <p:tav tm="0">
                                          <p:val>
                                            <p:fltVal val="0"/>
                                          </p:val>
                                        </p:tav>
                                        <p:tav tm="100000">
                                          <p:val>
                                            <p:strVal val="#ppt_h"/>
                                          </p:val>
                                        </p:tav>
                                      </p:tavLst>
                                    </p:anim>
                                    <p:anim calcmode="lin" valueType="num">
                                      <p:cBhvr>
                                        <p:cTn id="25" dur="1000" fill="hold"/>
                                        <p:tgtEl>
                                          <p:spTgt spid="9227"/>
                                        </p:tgtEl>
                                        <p:attrNameLst>
                                          <p:attrName>ppt_x</p:attrName>
                                        </p:attrNameLst>
                                      </p:cBhvr>
                                      <p:tavLst>
                                        <p:tav tm="0">
                                          <p:val>
                                            <p:fltVal val="0.5"/>
                                          </p:val>
                                        </p:tav>
                                        <p:tav tm="100000">
                                          <p:val>
                                            <p:strVal val="#ppt_x"/>
                                          </p:val>
                                        </p:tav>
                                      </p:tavLst>
                                    </p:anim>
                                    <p:anim calcmode="lin" valueType="num">
                                      <p:cBhvr>
                                        <p:cTn id="26" dur="1000" fill="hold"/>
                                        <p:tgtEl>
                                          <p:spTgt spid="9227"/>
                                        </p:tgtEl>
                                        <p:attrNameLst>
                                          <p:attrName>ppt_y</p:attrName>
                                        </p:attrNameLst>
                                      </p:cBhvr>
                                      <p:tavLst>
                                        <p:tav tm="0">
                                          <p:val>
                                            <p:fltVal val="0.5"/>
                                          </p:val>
                                        </p:tav>
                                        <p:tav tm="100000">
                                          <p:val>
                                            <p:strVal val="#ppt_y"/>
                                          </p:val>
                                        </p:tav>
                                      </p:tavLst>
                                    </p:anim>
                                  </p:childTnLst>
                                </p:cTn>
                              </p:par>
                              <p:par>
                                <p:cTn id="27" presetID="8" presetClass="emph" presetSubtype="0" repeatCount="2000" fill="hold" nodeType="withEffect">
                                  <p:stCondLst>
                                    <p:cond delay="400"/>
                                  </p:stCondLst>
                                  <p:childTnLst>
                                    <p:animRot by="21600000">
                                      <p:cBhvr>
                                        <p:cTn id="28" dur="500" fill="hold"/>
                                        <p:tgtEl>
                                          <p:spTgt spid="9227"/>
                                        </p:tgtEl>
                                        <p:attrNameLst>
                                          <p:attrName>r</p:attrName>
                                        </p:attrNameLst>
                                      </p:cBhvr>
                                    </p:animRot>
                                  </p:childTnLst>
                                </p:cTn>
                              </p:par>
                              <p:par>
                                <p:cTn id="29" presetID="23" presetClass="entr" presetSubtype="528" fill="hold" nodeType="withEffect">
                                  <p:stCondLst>
                                    <p:cond delay="600"/>
                                  </p:stCondLst>
                                  <p:childTnLst>
                                    <p:set>
                                      <p:cBhvr>
                                        <p:cTn id="30" dur="1" fill="hold">
                                          <p:stCondLst>
                                            <p:cond delay="0"/>
                                          </p:stCondLst>
                                        </p:cTn>
                                        <p:tgtEl>
                                          <p:spTgt spid="9231"/>
                                        </p:tgtEl>
                                        <p:attrNameLst>
                                          <p:attrName>style.visibility</p:attrName>
                                        </p:attrNameLst>
                                      </p:cBhvr>
                                      <p:to>
                                        <p:strVal val="visible"/>
                                      </p:to>
                                    </p:set>
                                    <p:anim calcmode="lin" valueType="num">
                                      <p:cBhvr>
                                        <p:cTn id="31" dur="1000" fill="hold"/>
                                        <p:tgtEl>
                                          <p:spTgt spid="9231"/>
                                        </p:tgtEl>
                                        <p:attrNameLst>
                                          <p:attrName>ppt_w</p:attrName>
                                        </p:attrNameLst>
                                      </p:cBhvr>
                                      <p:tavLst>
                                        <p:tav tm="0">
                                          <p:val>
                                            <p:fltVal val="0"/>
                                          </p:val>
                                        </p:tav>
                                        <p:tav tm="100000">
                                          <p:val>
                                            <p:strVal val="#ppt_w"/>
                                          </p:val>
                                        </p:tav>
                                      </p:tavLst>
                                    </p:anim>
                                    <p:anim calcmode="lin" valueType="num">
                                      <p:cBhvr>
                                        <p:cTn id="32" dur="1000" fill="hold"/>
                                        <p:tgtEl>
                                          <p:spTgt spid="9231"/>
                                        </p:tgtEl>
                                        <p:attrNameLst>
                                          <p:attrName>ppt_h</p:attrName>
                                        </p:attrNameLst>
                                      </p:cBhvr>
                                      <p:tavLst>
                                        <p:tav tm="0">
                                          <p:val>
                                            <p:fltVal val="0"/>
                                          </p:val>
                                        </p:tav>
                                        <p:tav tm="100000">
                                          <p:val>
                                            <p:strVal val="#ppt_h"/>
                                          </p:val>
                                        </p:tav>
                                      </p:tavLst>
                                    </p:anim>
                                    <p:anim calcmode="lin" valueType="num">
                                      <p:cBhvr>
                                        <p:cTn id="33" dur="1000" fill="hold"/>
                                        <p:tgtEl>
                                          <p:spTgt spid="9231"/>
                                        </p:tgtEl>
                                        <p:attrNameLst>
                                          <p:attrName>ppt_x</p:attrName>
                                        </p:attrNameLst>
                                      </p:cBhvr>
                                      <p:tavLst>
                                        <p:tav tm="0">
                                          <p:val>
                                            <p:fltVal val="0.5"/>
                                          </p:val>
                                        </p:tav>
                                        <p:tav tm="100000">
                                          <p:val>
                                            <p:strVal val="#ppt_x"/>
                                          </p:val>
                                        </p:tav>
                                      </p:tavLst>
                                    </p:anim>
                                    <p:anim calcmode="lin" valueType="num">
                                      <p:cBhvr>
                                        <p:cTn id="34" dur="1000" fill="hold"/>
                                        <p:tgtEl>
                                          <p:spTgt spid="9231"/>
                                        </p:tgtEl>
                                        <p:attrNameLst>
                                          <p:attrName>ppt_y</p:attrName>
                                        </p:attrNameLst>
                                      </p:cBhvr>
                                      <p:tavLst>
                                        <p:tav tm="0">
                                          <p:val>
                                            <p:fltVal val="0.5"/>
                                          </p:val>
                                        </p:tav>
                                        <p:tav tm="100000">
                                          <p:val>
                                            <p:strVal val="#ppt_y"/>
                                          </p:val>
                                        </p:tav>
                                      </p:tavLst>
                                    </p:anim>
                                  </p:childTnLst>
                                </p:cTn>
                              </p:par>
                              <p:par>
                                <p:cTn id="35" presetID="8" presetClass="emph" presetSubtype="0" repeatCount="2000" fill="hold" nodeType="withEffect">
                                  <p:stCondLst>
                                    <p:cond delay="600"/>
                                  </p:stCondLst>
                                  <p:childTnLst>
                                    <p:animRot by="21600000">
                                      <p:cBhvr>
                                        <p:cTn id="36" dur="500" fill="hold"/>
                                        <p:tgtEl>
                                          <p:spTgt spid="9231"/>
                                        </p:tgtEl>
                                        <p:attrNameLst>
                                          <p:attrName>r</p:attrName>
                                        </p:attrNameLst>
                                      </p:cBhvr>
                                    </p:animRot>
                                  </p:childTnLst>
                                </p:cTn>
                              </p:par>
                            </p:childTnLst>
                          </p:cTn>
                        </p:par>
                        <p:par>
                          <p:cTn id="37" fill="hold">
                            <p:stCondLst>
                              <p:cond delay="1600"/>
                            </p:stCondLst>
                            <p:childTnLst>
                              <p:par>
                                <p:cTn id="38" presetID="12" presetClass="entr" presetSubtype="1" fill="hold" nodeType="afterEffect">
                                  <p:stCondLst>
                                    <p:cond delay="0"/>
                                  </p:stCondLst>
                                  <p:childTnLst>
                                    <p:set>
                                      <p:cBhvr>
                                        <p:cTn id="39" dur="1" fill="hold">
                                          <p:stCondLst>
                                            <p:cond delay="0"/>
                                          </p:stCondLst>
                                        </p:cTn>
                                        <p:tgtEl>
                                          <p:spTgt spid="9234"/>
                                        </p:tgtEl>
                                        <p:attrNameLst>
                                          <p:attrName>style.visibility</p:attrName>
                                        </p:attrNameLst>
                                      </p:cBhvr>
                                      <p:to>
                                        <p:strVal val="visible"/>
                                      </p:to>
                                    </p:set>
                                    <p:animEffect transition="in" filter="slide(fromTop)">
                                      <p:cBhvr>
                                        <p:cTn id="40" dur="500"/>
                                        <p:tgtEl>
                                          <p:spTgt spid="9234"/>
                                        </p:tgtEl>
                                      </p:cBhvr>
                                    </p:animEffect>
                                  </p:childTnLst>
                                </p:cTn>
                              </p:par>
                              <p:par>
                                <p:cTn id="41" presetID="12" presetClass="entr" presetSubtype="1" fill="hold" nodeType="withEffect">
                                  <p:stCondLst>
                                    <p:cond delay="0"/>
                                  </p:stCondLst>
                                  <p:childTnLst>
                                    <p:set>
                                      <p:cBhvr>
                                        <p:cTn id="42" dur="1" fill="hold">
                                          <p:stCondLst>
                                            <p:cond delay="0"/>
                                          </p:stCondLst>
                                        </p:cTn>
                                        <p:tgtEl>
                                          <p:spTgt spid="9237"/>
                                        </p:tgtEl>
                                        <p:attrNameLst>
                                          <p:attrName>style.visibility</p:attrName>
                                        </p:attrNameLst>
                                      </p:cBhvr>
                                      <p:to>
                                        <p:strVal val="visible"/>
                                      </p:to>
                                    </p:set>
                                    <p:animEffect transition="in" filter="slide(fromTop)">
                                      <p:cBhvr>
                                        <p:cTn id="43" dur="500"/>
                                        <p:tgtEl>
                                          <p:spTgt spid="9237"/>
                                        </p:tgtEl>
                                      </p:cBhvr>
                                    </p:animEffect>
                                  </p:childTnLst>
                                </p:cTn>
                              </p:par>
                              <p:par>
                                <p:cTn id="44" presetID="12" presetClass="entr" presetSubtype="1" fill="hold" nodeType="withEffect">
                                  <p:stCondLst>
                                    <p:cond delay="0"/>
                                  </p:stCondLst>
                                  <p:childTnLst>
                                    <p:set>
                                      <p:cBhvr>
                                        <p:cTn id="45" dur="1" fill="hold">
                                          <p:stCondLst>
                                            <p:cond delay="0"/>
                                          </p:stCondLst>
                                        </p:cTn>
                                        <p:tgtEl>
                                          <p:spTgt spid="9240"/>
                                        </p:tgtEl>
                                        <p:attrNameLst>
                                          <p:attrName>style.visibility</p:attrName>
                                        </p:attrNameLst>
                                      </p:cBhvr>
                                      <p:to>
                                        <p:strVal val="visible"/>
                                      </p:to>
                                    </p:set>
                                    <p:animEffect transition="in" filter="slide(fromTop)">
                                      <p:cBhvr>
                                        <p:cTn id="46" dur="500"/>
                                        <p:tgtEl>
                                          <p:spTgt spid="9240"/>
                                        </p:tgtEl>
                                      </p:cBhvr>
                                    </p:animEffect>
                                  </p:childTnLst>
                                </p:cTn>
                              </p:par>
                              <p:par>
                                <p:cTn id="47" presetID="12" presetClass="entr" presetSubtype="1" fill="hold" nodeType="withEffect">
                                  <p:stCondLst>
                                    <p:cond delay="0"/>
                                  </p:stCondLst>
                                  <p:childTnLst>
                                    <p:set>
                                      <p:cBhvr>
                                        <p:cTn id="48" dur="1" fill="hold">
                                          <p:stCondLst>
                                            <p:cond delay="0"/>
                                          </p:stCondLst>
                                        </p:cTn>
                                        <p:tgtEl>
                                          <p:spTgt spid="9243"/>
                                        </p:tgtEl>
                                        <p:attrNameLst>
                                          <p:attrName>style.visibility</p:attrName>
                                        </p:attrNameLst>
                                      </p:cBhvr>
                                      <p:to>
                                        <p:strVal val="visible"/>
                                      </p:to>
                                    </p:set>
                                    <p:animEffect transition="in" filter="slide(fromTop)">
                                      <p:cBhvr>
                                        <p:cTn id="49" dur="500"/>
                                        <p:tgtEl>
                                          <p:spTgt spid="9243"/>
                                        </p:tgtEl>
                                      </p:cBhvr>
                                    </p:animEffect>
                                  </p:childTnLst>
                                </p:cTn>
                              </p:par>
                            </p:childTnLst>
                          </p:cTn>
                        </p:par>
                        <p:par>
                          <p:cTn id="50" fill="hold">
                            <p:stCondLst>
                              <p:cond delay="2100"/>
                            </p:stCondLst>
                            <p:childTnLst>
                              <p:par>
                                <p:cTn id="51" presetID="12" presetClass="entr" presetSubtype="1" fill="hold" nodeType="afterEffect">
                                  <p:stCondLst>
                                    <p:cond delay="0"/>
                                  </p:stCondLst>
                                  <p:childTnLst>
                                    <p:set>
                                      <p:cBhvr>
                                        <p:cTn id="52" dur="1" fill="hold">
                                          <p:stCondLst>
                                            <p:cond delay="0"/>
                                          </p:stCondLst>
                                        </p:cTn>
                                        <p:tgtEl>
                                          <p:spTgt spid="9246"/>
                                        </p:tgtEl>
                                        <p:attrNameLst>
                                          <p:attrName>style.visibility</p:attrName>
                                        </p:attrNameLst>
                                      </p:cBhvr>
                                      <p:to>
                                        <p:strVal val="visible"/>
                                      </p:to>
                                    </p:set>
                                    <p:animEffect transition="in" filter="slide(fromTop)">
                                      <p:cBhvr>
                                        <p:cTn id="53" dur="500"/>
                                        <p:tgtEl>
                                          <p:spTgt spid="9246"/>
                                        </p:tgtEl>
                                      </p:cBhvr>
                                    </p:animEffect>
                                  </p:childTnLst>
                                </p:cTn>
                              </p:par>
                              <p:par>
                                <p:cTn id="54" presetID="12" presetClass="entr" presetSubtype="1" fill="hold" nodeType="withEffect">
                                  <p:stCondLst>
                                    <p:cond delay="0"/>
                                  </p:stCondLst>
                                  <p:childTnLst>
                                    <p:set>
                                      <p:cBhvr>
                                        <p:cTn id="55" dur="1" fill="hold">
                                          <p:stCondLst>
                                            <p:cond delay="0"/>
                                          </p:stCondLst>
                                        </p:cTn>
                                        <p:tgtEl>
                                          <p:spTgt spid="9251"/>
                                        </p:tgtEl>
                                        <p:attrNameLst>
                                          <p:attrName>style.visibility</p:attrName>
                                        </p:attrNameLst>
                                      </p:cBhvr>
                                      <p:to>
                                        <p:strVal val="visible"/>
                                      </p:to>
                                    </p:set>
                                    <p:animEffect transition="in" filter="slide(fromTop)">
                                      <p:cBhvr>
                                        <p:cTn id="56" dur="500"/>
                                        <p:tgtEl>
                                          <p:spTgt spid="9251"/>
                                        </p:tgtEl>
                                      </p:cBhvr>
                                    </p:animEffect>
                                  </p:childTnLst>
                                </p:cTn>
                              </p:par>
                              <p:par>
                                <p:cTn id="57" presetID="12" presetClass="entr" presetSubtype="1" fill="hold" nodeType="withEffect">
                                  <p:stCondLst>
                                    <p:cond delay="0"/>
                                  </p:stCondLst>
                                  <p:childTnLst>
                                    <p:set>
                                      <p:cBhvr>
                                        <p:cTn id="58" dur="1" fill="hold">
                                          <p:stCondLst>
                                            <p:cond delay="0"/>
                                          </p:stCondLst>
                                        </p:cTn>
                                        <p:tgtEl>
                                          <p:spTgt spid="9256"/>
                                        </p:tgtEl>
                                        <p:attrNameLst>
                                          <p:attrName>style.visibility</p:attrName>
                                        </p:attrNameLst>
                                      </p:cBhvr>
                                      <p:to>
                                        <p:strVal val="visible"/>
                                      </p:to>
                                    </p:set>
                                    <p:animEffect transition="in" filter="slide(fromTop)">
                                      <p:cBhvr>
                                        <p:cTn id="59" dur="500"/>
                                        <p:tgtEl>
                                          <p:spTgt spid="9256"/>
                                        </p:tgtEl>
                                      </p:cBhvr>
                                    </p:animEffect>
                                  </p:childTnLst>
                                </p:cTn>
                              </p:par>
                              <p:par>
                                <p:cTn id="60" presetID="12" presetClass="entr" presetSubtype="1" fill="hold" nodeType="withEffect">
                                  <p:stCondLst>
                                    <p:cond delay="0"/>
                                  </p:stCondLst>
                                  <p:childTnLst>
                                    <p:set>
                                      <p:cBhvr>
                                        <p:cTn id="61" dur="1" fill="hold">
                                          <p:stCondLst>
                                            <p:cond delay="0"/>
                                          </p:stCondLst>
                                        </p:cTn>
                                        <p:tgtEl>
                                          <p:spTgt spid="9261"/>
                                        </p:tgtEl>
                                        <p:attrNameLst>
                                          <p:attrName>style.visibility</p:attrName>
                                        </p:attrNameLst>
                                      </p:cBhvr>
                                      <p:to>
                                        <p:strVal val="visible"/>
                                      </p:to>
                                    </p:set>
                                    <p:animEffect transition="in" filter="slide(fromTop)">
                                      <p:cBhvr>
                                        <p:cTn id="62" dur="500"/>
                                        <p:tgtEl>
                                          <p:spTgt spid="92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269776"/>
            <a:ext cx="9143999" cy="1143000"/>
          </a:xfrm>
        </p:spPr>
        <p:txBody>
          <a:bodyPr/>
          <a:lstStyle/>
          <a:p>
            <a:r>
              <a:rPr lang="sv-SE" kern="1200" cap="all" dirty="0" smtClean="0">
                <a:effectLst/>
              </a:rPr>
              <a:t>NS Access </a:t>
            </a:r>
            <a:r>
              <a:rPr lang="sv-SE" kern="1200" cap="all" dirty="0">
                <a:effectLst/>
              </a:rPr>
              <a:t>Requirements</a:t>
            </a:r>
            <a:endParaRPr lang="en-GB" kern="1200" cap="all" dirty="0">
              <a:effectLst/>
            </a:endParaRPr>
          </a:p>
        </p:txBody>
      </p:sp>
      <p:sp>
        <p:nvSpPr>
          <p:cNvPr id="5" name="Content Placeholder 2"/>
          <p:cNvSpPr>
            <a:spLocks noGrp="1"/>
          </p:cNvSpPr>
          <p:nvPr>
            <p:ph idx="1"/>
          </p:nvPr>
        </p:nvSpPr>
        <p:spPr>
          <a:xfrm>
            <a:off x="228600" y="1124744"/>
            <a:ext cx="8686800" cy="4495800"/>
          </a:xfrm>
        </p:spPr>
        <p:txBody>
          <a:bodyPr/>
          <a:lstStyle/>
          <a:p>
            <a:pPr>
              <a:spcAft>
                <a:spcPts val="600"/>
              </a:spcAft>
              <a:buSzPct val="100000"/>
            </a:pPr>
            <a:r>
              <a:rPr lang="sv-SE" sz="2800" dirty="0" smtClean="0">
                <a:effectLst/>
              </a:rPr>
              <a:t>NS AIS Domain users</a:t>
            </a:r>
          </a:p>
          <a:p>
            <a:pPr>
              <a:spcAft>
                <a:spcPts val="600"/>
              </a:spcAft>
              <a:buSzPct val="100000"/>
            </a:pPr>
            <a:r>
              <a:rPr lang="sv-SE" sz="2800" dirty="0" smtClean="0">
                <a:effectLst/>
              </a:rPr>
              <a:t>NS Outside AIS Domain users</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026" y="2297094"/>
            <a:ext cx="7941285" cy="39402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99590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3999" cy="1143000"/>
          </a:xfrm>
        </p:spPr>
        <p:txBody>
          <a:bodyPr/>
          <a:lstStyle/>
          <a:p>
            <a:r>
              <a:rPr lang="sv-SE" kern="1200" cap="all" dirty="0" smtClean="0">
                <a:effectLst/>
              </a:rPr>
              <a:t>NS Access </a:t>
            </a:r>
            <a:r>
              <a:rPr lang="sv-SE" kern="1200" cap="all" dirty="0">
                <a:effectLst/>
              </a:rPr>
              <a:t>Requirements</a:t>
            </a:r>
            <a:endParaRPr lang="en-GB" kern="1200" cap="all" dirty="0">
              <a:effectLst/>
            </a:endParaRPr>
          </a:p>
        </p:txBody>
      </p:sp>
      <p:sp>
        <p:nvSpPr>
          <p:cNvPr id="3" name="Content Placeholder 2"/>
          <p:cNvSpPr>
            <a:spLocks noGrp="1"/>
          </p:cNvSpPr>
          <p:nvPr>
            <p:ph idx="1"/>
          </p:nvPr>
        </p:nvSpPr>
        <p:spPr>
          <a:xfrm>
            <a:off x="228600" y="1412776"/>
            <a:ext cx="8686800" cy="4495800"/>
          </a:xfrm>
        </p:spPr>
        <p:txBody>
          <a:bodyPr/>
          <a:lstStyle/>
          <a:p>
            <a:pPr>
              <a:buSzPct val="100000"/>
            </a:pPr>
            <a:r>
              <a:rPr lang="sv-SE" sz="2800" b="1" dirty="0" smtClean="0">
                <a:effectLst/>
              </a:rPr>
              <a:t>In accordance with Bi-SCD 080-006</a:t>
            </a:r>
            <a:r>
              <a:rPr lang="sv-SE" sz="2800" dirty="0" smtClean="0">
                <a:effectLst/>
              </a:rPr>
              <a:t> (Annex E)</a:t>
            </a:r>
          </a:p>
          <a:p>
            <a:pPr>
              <a:buSzPct val="100000"/>
            </a:pPr>
            <a:endParaRPr lang="sv-SE" sz="2800" dirty="0" smtClean="0">
              <a:effectLst/>
            </a:endParaRPr>
          </a:p>
          <a:p>
            <a:pPr>
              <a:buSzPct val="100000"/>
            </a:pPr>
            <a:r>
              <a:rPr lang="sv-SE" sz="2800" b="1" dirty="0" smtClean="0">
                <a:effectLst/>
              </a:rPr>
              <a:t>Personnel from NCS, NFS and NATO Nations</a:t>
            </a:r>
            <a:r>
              <a:rPr lang="sv-SE" sz="2800" dirty="0" smtClean="0">
                <a:effectLst/>
              </a:rPr>
              <a:t>:</a:t>
            </a:r>
          </a:p>
          <a:p>
            <a:pPr lvl="1">
              <a:buSzPct val="100000"/>
            </a:pPr>
            <a:r>
              <a:rPr lang="sv-SE" sz="2000" dirty="0" smtClean="0">
                <a:effectLst/>
              </a:rPr>
              <a:t>Users from Automated Information System (AIS) domain will be automaticaly signed in </a:t>
            </a:r>
          </a:p>
          <a:p>
            <a:pPr lvl="1">
              <a:buSzPct val="100000"/>
            </a:pPr>
            <a:r>
              <a:rPr lang="sv-SE" sz="2000" dirty="0" smtClean="0">
                <a:effectLst/>
              </a:rPr>
              <a:t>Users outside of AIS domain only need to apply and provide a valid official e-mail address</a:t>
            </a:r>
          </a:p>
          <a:p>
            <a:pPr lvl="1">
              <a:buSzPct val="100000"/>
            </a:pPr>
            <a:r>
              <a:rPr lang="sv-SE" sz="2000" dirty="0" smtClean="0">
                <a:effectLst/>
              </a:rPr>
              <a:t>Access granted for three years or EOT date (whichever comes first)</a:t>
            </a:r>
          </a:p>
        </p:txBody>
      </p:sp>
    </p:spTree>
    <p:extLst>
      <p:ext uri="{BB962C8B-B14F-4D97-AF65-F5344CB8AC3E}">
        <p14:creationId xmlns:p14="http://schemas.microsoft.com/office/powerpoint/2010/main" val="13376455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3"/>
          <p:cNvSpPr>
            <a:spLocks noGrp="1"/>
          </p:cNvSpPr>
          <p:nvPr>
            <p:ph type="title"/>
          </p:nvPr>
        </p:nvSpPr>
        <p:spPr/>
        <p:txBody>
          <a:bodyPr/>
          <a:lstStyle/>
          <a:p>
            <a:pPr eaLnBrk="1" hangingPunct="1">
              <a:defRPr/>
            </a:pPr>
            <a:r>
              <a:rPr lang="en-US" altLang="en-US" kern="1200" dirty="0" smtClean="0"/>
              <a:t>NS NLLP: The </a:t>
            </a:r>
            <a:r>
              <a:rPr lang="en-US" altLang="en-US" kern="1200" dirty="0"/>
              <a:t>LL Staffing Area</a:t>
            </a:r>
          </a:p>
        </p:txBody>
      </p:sp>
      <p:sp>
        <p:nvSpPr>
          <p:cNvPr id="2" name="Content Placeholder 1"/>
          <p:cNvSpPr>
            <a:spLocks noGrp="1"/>
          </p:cNvSpPr>
          <p:nvPr>
            <p:ph idx="1"/>
          </p:nvPr>
        </p:nvSpPr>
        <p:spPr/>
        <p:txBody>
          <a:bodyPr/>
          <a:lstStyle/>
          <a:p>
            <a:endParaRPr lang="en-GB"/>
          </a:p>
        </p:txBody>
      </p:sp>
      <p:pic>
        <p:nvPicPr>
          <p:cNvPr id="2050" name="Picture 2" descr="C:\Users\jallc.sgogic\Desktop\Gogic - done\Capture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95732"/>
            <a:ext cx="9144000" cy="54142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3084702"/>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336699"/>
      </a:dk1>
      <a:lt1>
        <a:srgbClr val="FFFFFF"/>
      </a:lt1>
      <a:dk2>
        <a:srgbClr val="336699"/>
      </a:dk2>
      <a:lt2>
        <a:srgbClr val="C0C0C0"/>
      </a:lt2>
      <a:accent1>
        <a:srgbClr val="3399FF"/>
      </a:accent1>
      <a:accent2>
        <a:srgbClr val="FF3300"/>
      </a:accent2>
      <a:accent3>
        <a:srgbClr val="FFFFFF"/>
      </a:accent3>
      <a:accent4>
        <a:srgbClr val="2A5682"/>
      </a:accent4>
      <a:accent5>
        <a:srgbClr val="ADCAFF"/>
      </a:accent5>
      <a:accent6>
        <a:srgbClr val="E72D00"/>
      </a:accent6>
      <a:hlink>
        <a:srgbClr val="0099CC"/>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400" b="1" i="0" u="none" strike="noStrike" cap="none" normalizeH="0" baseline="0" smtClean="0">
            <a:ln>
              <a:noFill/>
            </a:ln>
            <a:solidFill>
              <a:srgbClr val="336699"/>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400" b="1" i="0" u="none" strike="noStrike" cap="none" normalizeH="0" baseline="0" smtClean="0">
            <a:ln>
              <a:noFill/>
            </a:ln>
            <a:solidFill>
              <a:srgbClr val="336699"/>
            </a:solidFill>
            <a:effectLst>
              <a:outerShdw blurRad="38100" dist="38100" dir="2700000" algn="tl">
                <a:srgbClr val="000000">
                  <a:alpha val="43137"/>
                </a:srgbClr>
              </a:outerShdw>
            </a:effectLst>
            <a:latin typeface="Arial" charset="0"/>
          </a:defRPr>
        </a:defPPr>
      </a:lstStyle>
    </a:lnDef>
  </a:objectDefaults>
  <a:extraClrSchemeLst>
    <a:extraClrScheme>
      <a:clrScheme name="Default Design 1">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2">
        <a:dk1>
          <a:srgbClr val="336699"/>
        </a:dk1>
        <a:lt1>
          <a:srgbClr val="FFFFFF"/>
        </a:lt1>
        <a:dk2>
          <a:srgbClr val="336699"/>
        </a:dk2>
        <a:lt2>
          <a:srgbClr val="C0C0C0"/>
        </a:lt2>
        <a:accent1>
          <a:srgbClr val="3399FF"/>
        </a:accent1>
        <a:accent2>
          <a:srgbClr val="FF3300"/>
        </a:accent2>
        <a:accent3>
          <a:srgbClr val="FFFFFF"/>
        </a:accent3>
        <a:accent4>
          <a:srgbClr val="2A5682"/>
        </a:accent4>
        <a:accent5>
          <a:srgbClr val="ADCAFF"/>
        </a:accent5>
        <a:accent6>
          <a:srgbClr val="E72D00"/>
        </a:accent6>
        <a:hlink>
          <a:srgbClr val="0099CC"/>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NLLP Documents" ma:contentTypeID="0x010100532E94FBBBDDED42A665209CF44596A4003CFF495B5ECFED41BB6B4E0AC82FAE7A" ma:contentTypeVersion="38" ma:contentTypeDescription="NLLP Documents" ma:contentTypeScope="" ma:versionID="fa4124f8569f250fa134c08cc9dd502d">
  <xsd:schema xmlns:xsd="http://www.w3.org/2001/XMLSchema" xmlns:xs="http://www.w3.org/2001/XMLSchema" xmlns:p="http://schemas.microsoft.com/office/2006/metadata/properties" xmlns:ns2="ac8a4f44-aac9-42ac-aeda-086634514db7" xmlns:ns4="31a2f373-ddd2-413d-814d-dc240da1dd6a" xmlns:ns5="57c5b76f-11c9-4d86-a605-8b0a0244e0b7" targetNamespace="http://schemas.microsoft.com/office/2006/metadata/properties" ma:root="true" ma:fieldsID="e8c92670390bd008d8326260aa96392f" ns2:_="" ns4:_="" ns5:_="">
    <xsd:import namespace="ac8a4f44-aac9-42ac-aeda-086634514db7"/>
    <xsd:import namespace="31a2f373-ddd2-413d-814d-dc240da1dd6a"/>
    <xsd:import namespace="57c5b76f-11c9-4d86-a605-8b0a0244e0b7"/>
    <xsd:element name="properties">
      <xsd:complexType>
        <xsd:sequence>
          <xsd:element name="documentManagement">
            <xsd:complexType>
              <xsd:all>
                <xsd:element ref="ns2:Summary"/>
                <xsd:element ref="ns2:NLLP_x0020_Shared_x0020_Document_x0020_type"/>
                <xsd:element ref="ns2:Classification"/>
                <xsd:element ref="ns2:Originator"/>
                <xsd:element ref="ns2:Activity"/>
                <xsd:element ref="ns2:a145acf86a7a4800a925421ca661c457" minOccurs="0"/>
                <xsd:element ref="ns2:TaxCatchAll" minOccurs="0"/>
                <xsd:element ref="ns2:TaxCatchAllLabel" minOccurs="0"/>
                <xsd:element ref="ns2:lf66d2d26af64ab8b2da8328dfb9c615" minOccurs="0"/>
                <xsd:element ref="ns2:k5f695c42fa94029a799a97870d22ac7" minOccurs="0"/>
                <xsd:element ref="ns2:fb644a3641b24ca6a4367da2262d1eb4" minOccurs="0"/>
                <xsd:element ref="ns2:Publishing_x0020_Date"/>
                <xsd:element ref="ns2:KeywordsMainLib" minOccurs="0"/>
                <xsd:element ref="ns2:VisibilityExternal" minOccurs="0"/>
                <xsd:element ref="ns2:Reference" minOccurs="0"/>
                <xsd:element ref="ns4:eFP_Key_Words" minOccurs="0"/>
                <xsd:element ref="ns4:Country_Geographical_Area" minOccurs="0"/>
                <xsd:element ref="ns2:g48397c0974646eab62777b1e8df967a" minOccurs="0"/>
                <xsd:element ref="ns2:f42b914802c849f1877fa4b1ce806bb7"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8a4f44-aac9-42ac-aeda-086634514db7" elementFormDefault="qualified">
    <xsd:import namespace="http://schemas.microsoft.com/office/2006/documentManagement/types"/>
    <xsd:import namespace="http://schemas.microsoft.com/office/infopath/2007/PartnerControls"/>
    <xsd:element name="Summary" ma:index="8" ma:displayName="Summary" ma:internalName="Summary">
      <xsd:simpleType>
        <xsd:restriction base="dms:Note"/>
      </xsd:simpleType>
    </xsd:element>
    <xsd:element name="NLLP_x0020_Shared_x0020_Document_x0020_type" ma:index="9" ma:displayName="Shared Document type" ma:list="c910302f-b5e9-4a29-9c5b-489353df2198" ma:internalName="NLLP_x0020_Shared_x0020_Document_x0020_type" ma:readOnly="false" ma:showField="Title" ma:web="ac8a4f44-aac9-42ac-aeda-086634514db7">
      <xsd:simpleType>
        <xsd:restriction base="dms:Lookup"/>
      </xsd:simpleType>
    </xsd:element>
    <xsd:element name="Classification" ma:index="10" ma:displayName="Classification" ma:list="162c4847-cc9d-44eb-8f1f-7310aa4d7dcb" ma:internalName="Classification" ma:readOnly="false" ma:showField="Title" ma:web="ac8a4f44-aac9-42ac-aeda-086634514db7">
      <xsd:simpleType>
        <xsd:restriction base="dms:Lookup"/>
      </xsd:simpleType>
    </xsd:element>
    <xsd:element name="Originator" ma:index="11" ma:displayName="Originator" ma:list="6ffd2bf4-0b3a-4355-b524-8abe5bfa4f05" ma:internalName="Originator" ma:readOnly="false" ma:showField="Title" ma:web="ac8a4f44-aac9-42ac-aeda-086634514db7">
      <xsd:simpleType>
        <xsd:restriction base="dms:Lookup"/>
      </xsd:simpleType>
    </xsd:element>
    <xsd:element name="Activity" ma:index="12" ma:displayName="Activity" ma:list="993b82ef-2d07-41cf-815c-7f75cdfbad0e" ma:internalName="Activity" ma:readOnly="false" ma:showField="Title" ma:web="ac8a4f44-aac9-42ac-aeda-086634514db7">
      <xsd:simpleType>
        <xsd:restriction base="dms:Lookup"/>
      </xsd:simpleType>
    </xsd:element>
    <xsd:element name="a145acf86a7a4800a925421ca661c457" ma:index="13" nillable="true" ma:taxonomy="true" ma:internalName="a145acf86a7a4800a925421ca661c457" ma:taxonomyFieldName="CategorizationLevel" ma:displayName="CategorizationLevel" ma:default="" ma:fieldId="{a145acf8-6a7a-4800-a925-421ca661c457}" ma:sspId="cb1d0526-5046-42c6-9f1e-9e99ed837271" ma:termSetId="4f396e68-be99-41dc-bfe1-93e9d943950c" ma:anchorId="00000000-0000-0000-0000-000000000000" ma:open="false" ma:isKeyword="false">
      <xsd:complexType>
        <xsd:sequence>
          <xsd:element ref="pc:Terms" minOccurs="0" maxOccurs="1"/>
        </xsd:sequence>
      </xsd:complexType>
    </xsd:element>
    <xsd:element name="TaxCatchAll" ma:index="14" nillable="true" ma:displayName="Taxonomy Catch All Column" ma:hidden="true" ma:list="{de3f5f1e-90a4-4b32-bb71-9464b91a951b}" ma:internalName="TaxCatchAll" ma:showField="CatchAllData" ma:web="ac8a4f44-aac9-42ac-aeda-086634514db7">
      <xsd:complexType>
        <xsd:complexContent>
          <xsd:extension base="dms:MultiChoiceLookup">
            <xsd:sequence>
              <xsd:element name="Value" type="dms:Lookup" maxOccurs="unbounded" minOccurs="0" nillable="true"/>
            </xsd:sequence>
          </xsd:extension>
        </xsd:complexContent>
      </xsd:complexType>
    </xsd:element>
    <xsd:element name="TaxCatchAllLabel" ma:index="15" nillable="true" ma:displayName="Taxonomy Catch All Column1" ma:hidden="true" ma:list="{de3f5f1e-90a4-4b32-bb71-9464b91a951b}" ma:internalName="TaxCatchAllLabel" ma:readOnly="true" ma:showField="CatchAllDataLabel" ma:web="ac8a4f44-aac9-42ac-aeda-086634514db7">
      <xsd:complexType>
        <xsd:complexContent>
          <xsd:extension base="dms:MultiChoiceLookup">
            <xsd:sequence>
              <xsd:element name="Value" type="dms:Lookup" maxOccurs="unbounded" minOccurs="0" nillable="true"/>
            </xsd:sequence>
          </xsd:extension>
        </xsd:complexContent>
      </xsd:complexType>
    </xsd:element>
    <xsd:element name="lf66d2d26af64ab8b2da8328dfb9c615" ma:index="17" nillable="true" ma:taxonomy="true" ma:internalName="lf66d2d26af64ab8b2da8328dfb9c615" ma:taxonomyFieldName="RelatedService" ma:displayName="RelatedService" ma:readOnly="false" ma:default="" ma:fieldId="{5f66d2d2-6af6-4ab8-b2da-8328dfb9c615}" ma:sspId="cb1d0526-5046-42c6-9f1e-9e99ed837271" ma:termSetId="84306afb-2e63-4108-b892-d9ad85d48b73" ma:anchorId="00000000-0000-0000-0000-000000000000" ma:open="false" ma:isKeyword="false">
      <xsd:complexType>
        <xsd:sequence>
          <xsd:element ref="pc:Terms" minOccurs="0" maxOccurs="1"/>
        </xsd:sequence>
      </xsd:complexType>
    </xsd:element>
    <xsd:element name="k5f695c42fa94029a799a97870d22ac7" ma:index="19" nillable="true" ma:taxonomy="true" ma:internalName="k5f695c42fa94029a799a97870d22ac7" ma:taxonomyFieldName="DOTMLPF_x002d_I" ma:displayName="DOTMLPF-I" ma:readOnly="false" ma:default="" ma:fieldId="{45f695c4-2fa9-4029-a799-a97870d22ac7}" ma:taxonomyMulti="true" ma:sspId="cb1d0526-5046-42c6-9f1e-9e99ed837271" ma:termSetId="b90f0470-cb6c-404b-8b0c-6c5ee7760932" ma:anchorId="00000000-0000-0000-0000-000000000000" ma:open="false" ma:isKeyword="false">
      <xsd:complexType>
        <xsd:sequence>
          <xsd:element ref="pc:Terms" minOccurs="0" maxOccurs="1"/>
        </xsd:sequence>
      </xsd:complexType>
    </xsd:element>
    <xsd:element name="fb644a3641b24ca6a4367da2262d1eb4" ma:index="21" nillable="true" ma:taxonomy="true" ma:internalName="fb644a3641b24ca6a4367da2262d1eb4" ma:taxonomyFieldName="RelatedFunction" ma:displayName="RelatedFunction" ma:readOnly="false" ma:default="" ma:fieldId="{fb644a36-41b2-4ca6-a436-7da2262d1eb4}" ma:taxonomyMulti="true" ma:sspId="cb1d0526-5046-42c6-9f1e-9e99ed837271" ma:termSetId="3389a0b1-91fb-46e8-a5bc-29a2992e85cd" ma:anchorId="00000000-0000-0000-0000-000000000000" ma:open="false" ma:isKeyword="false">
      <xsd:complexType>
        <xsd:sequence>
          <xsd:element ref="pc:Terms" minOccurs="0" maxOccurs="1"/>
        </xsd:sequence>
      </xsd:complexType>
    </xsd:element>
    <xsd:element name="Publishing_x0020_Date" ma:index="23" ma:displayName="Publishing Date" ma:format="DateTime" ma:internalName="Publishing_x0020_Date" ma:readOnly="false">
      <xsd:simpleType>
        <xsd:restriction base="dms:DateTime"/>
      </xsd:simpleType>
    </xsd:element>
    <xsd:element name="KeywordsMainLib" ma:index="25" nillable="true" ma:displayName="KeywordsMainLib" ma:internalName="KeywordsMainLib">
      <xsd:simpleType>
        <xsd:restriction base="dms:Note">
          <xsd:maxLength value="255"/>
        </xsd:restriction>
      </xsd:simpleType>
    </xsd:element>
    <xsd:element name="VisibilityExternal" ma:index="26" nillable="true" ma:displayName="VisibilityExternal" ma:default="1" ma:internalName="VisibilityExternal">
      <xsd:simpleType>
        <xsd:restriction base="dms:Boolean"/>
      </xsd:simpleType>
    </xsd:element>
    <xsd:element name="Reference" ma:index="27" nillable="true" ma:displayName="Reference" ma:internalName="Reference">
      <xsd:simpleType>
        <xsd:restriction base="dms:Text">
          <xsd:maxLength value="255"/>
        </xsd:restriction>
      </xsd:simpleType>
    </xsd:element>
    <xsd:element name="g48397c0974646eab62777b1e8df967a" ma:index="31" nillable="true" ma:taxonomy="true" ma:internalName="g48397c0974646eab62777b1e8df967a" ma:taxonomyFieldName="DomainDisciplines" ma:displayName="DomainDisciplines" ma:default="" ma:fieldId="{048397c0-9746-46ea-b627-77b1e8df967a}" ma:taxonomyMulti="true" ma:sspId="cb1d0526-5046-42c6-9f1e-9e99ed837271" ma:termSetId="450efbee-7422-4022-9d31-dc59635ecc00" ma:anchorId="00000000-0000-0000-0000-000000000000" ma:open="false" ma:isKeyword="false">
      <xsd:complexType>
        <xsd:sequence>
          <xsd:element ref="pc:Terms" minOccurs="0" maxOccurs="1"/>
        </xsd:sequence>
      </xsd:complexType>
    </xsd:element>
    <xsd:element name="f42b914802c849f1877fa4b1ce806bb7" ma:index="33" nillable="true" ma:taxonomy="true" ma:internalName="f42b914802c849f1877fa4b1ce806bb7" ma:taxonomyFieldName="OtherDisciplines" ma:displayName="OtherDisciplines" ma:default="" ma:fieldId="{f42b9148-02c8-49f1-877f-a4b1ce806bb7}" ma:taxonomyMulti="true" ma:sspId="cb1d0526-5046-42c6-9f1e-9e99ed837271" ma:termSetId="692baf61-cd6b-4dce-9be3-b4470397a34d"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1a2f373-ddd2-413d-814d-dc240da1dd6a" elementFormDefault="qualified">
    <xsd:import namespace="http://schemas.microsoft.com/office/2006/documentManagement/types"/>
    <xsd:import namespace="http://schemas.microsoft.com/office/infopath/2007/PartnerControls"/>
    <xsd:element name="eFP_Key_Words" ma:index="28" nillable="true" ma:displayName="eFP_Key_Words" ma:list="{198a934e-65d6-4162-90ca-e65564b9ed02}" ma:internalName="eFP_Key_Words" ma:showField="Title">
      <xsd:complexType>
        <xsd:complexContent>
          <xsd:extension base="dms:MultiChoiceLookup">
            <xsd:sequence>
              <xsd:element name="Value" type="dms:Lookup" maxOccurs="unbounded" minOccurs="0" nillable="true"/>
            </xsd:sequence>
          </xsd:extension>
        </xsd:complexContent>
      </xsd:complexType>
    </xsd:element>
    <xsd:element name="Country_Geographical_Area" ma:index="29" nillable="true" ma:displayName="Country_Geographical_Area" ma:list="{b375d60c-bb21-4407-b0fe-2562a049e642}" ma:internalName="Country_Geographical_Area" ma:showField="Title">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7c5b76f-11c9-4d86-a605-8b0a0244e0b7" elementFormDefault="qualified">
    <xsd:import namespace="http://schemas.microsoft.com/office/2006/documentManagement/types"/>
    <xsd:import namespace="http://schemas.microsoft.com/office/infopath/2007/PartnerControls"/>
    <xsd:element name="SharedWithUsers" ma:index="3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Classification xmlns="ac8a4f44-aac9-42ac-aeda-086634514db7">3</Classification>
    <Publishing_x0020_Date xmlns="ac8a4f44-aac9-42ac-aeda-086634514db7">2018-09-11T23:00:00+00:00</Publishing_x0020_Date>
    <lf66d2d26af64ab8b2da8328dfb9c615 xmlns="ac8a4f44-aac9-42ac-aeda-086634514db7">
      <Terms xmlns="http://schemas.microsoft.com/office/infopath/2007/PartnerControls"/>
    </lf66d2d26af64ab8b2da8328dfb9c615>
    <Reference xmlns="ac8a4f44-aac9-42ac-aeda-086634514db7" xsi:nil="true"/>
    <Country_Geographical_Area xmlns="31a2f373-ddd2-413d-814d-dc240da1dd6a"/>
    <NLLP_x0020_Shared_x0020_Document_x0020_type xmlns="ac8a4f44-aac9-42ac-aeda-086634514db7">13</NLLP_x0020_Shared_x0020_Document_x0020_type>
    <Originator xmlns="ac8a4f44-aac9-42ac-aeda-086634514db7">261</Originator>
    <Activity xmlns="ac8a4f44-aac9-42ac-aeda-086634514db7">177</Activity>
    <TaxCatchAll xmlns="ac8a4f44-aac9-42ac-aeda-086634514db7"/>
    <fb644a3641b24ca6a4367da2262d1eb4 xmlns="ac8a4f44-aac9-42ac-aeda-086634514db7">
      <Terms xmlns="http://schemas.microsoft.com/office/infopath/2007/PartnerControls"/>
    </fb644a3641b24ca6a4367da2262d1eb4>
    <g48397c0974646eab62777b1e8df967a xmlns="ac8a4f44-aac9-42ac-aeda-086634514db7">
      <Terms xmlns="http://schemas.microsoft.com/office/infopath/2007/PartnerControls"/>
    </g48397c0974646eab62777b1e8df967a>
    <f42b914802c849f1877fa4b1ce806bb7 xmlns="ac8a4f44-aac9-42ac-aeda-086634514db7">
      <Terms xmlns="http://schemas.microsoft.com/office/infopath/2007/PartnerControls"/>
    </f42b914802c849f1877fa4b1ce806bb7>
    <a145acf86a7a4800a925421ca661c457 xmlns="ac8a4f44-aac9-42ac-aeda-086634514db7">
      <Terms xmlns="http://schemas.microsoft.com/office/infopath/2007/PartnerControls"/>
    </a145acf86a7a4800a925421ca661c457>
    <VisibilityExternal xmlns="ac8a4f44-aac9-42ac-aeda-086634514db7">true</VisibilityExternal>
    <Summary xmlns="ac8a4f44-aac9-42ac-aeda-086634514db7">NLLP and eFP COI Portal</Summary>
    <k5f695c42fa94029a799a97870d22ac7 xmlns="ac8a4f44-aac9-42ac-aeda-086634514db7">
      <Terms xmlns="http://schemas.microsoft.com/office/infopath/2007/PartnerControls"/>
    </k5f695c42fa94029a799a97870d22ac7>
    <eFP_Key_Words xmlns="31a2f373-ddd2-413d-814d-dc240da1dd6a">
      <Value>12</Value>
    </eFP_Key_Words>
    <KeywordsMainLib xmlns="ac8a4f44-aac9-42ac-aeda-086634514db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HS Document" ma:contentTypeID="0x0101007F12B081B9E3D04A83C8B534D073EF96002B8E03EABD0D4D7A9F747678D4C3579200595DD5A40A0C2946A34D08F1CF0CA860" ma:contentTypeVersion="55" ma:contentTypeDescription="Base content type for workspace documents in DHS." ma:contentTypeScope="" ma:versionID="bb2443c6ba98fa4783b3a5a4f535a403">
  <xsd:schema xmlns:xsd="http://www.w3.org/2001/XMLSchema" xmlns:p="http://schemas.microsoft.com/office/2006/metadata/properties" xmlns:ns1="http://schemas.microsoft.com/sharepoint/v3" xmlns:ns2="http://schemas.microsoft.com/sharepoint/v3/fields" xmlns:ns3="9665e71e-38fd-4af3-8c3e-abca3dbd0888" targetNamespace="http://schemas.microsoft.com/office/2006/metadata/properties" ma:root="true" ma:fieldsID="889eeb70f03cfca29bd10f5c5d4c0187" ns1:_="" ns2:_="" ns3:_="">
    <xsd:import namespace="http://schemas.microsoft.com/sharepoint/v3"/>
    <xsd:import namespace="http://schemas.microsoft.com/sharepoint/v3/fields"/>
    <xsd:import namespace="9665e71e-38fd-4af3-8c3e-abca3dbd0888"/>
    <xsd:element name="properties">
      <xsd:complexType>
        <xsd:sequence>
          <xsd:element name="documentManagement">
            <xsd:complexType>
              <xsd:all>
                <xsd:element ref="ns1:DHSTopic" minOccurs="0"/>
                <xsd:element ref="ns1:DhsSubTopic" minOccurs="0"/>
                <xsd:element ref="ns2:DHSSecurityClassification"/>
                <xsd:element ref="ns2:DHSReleasabilityMarking" minOccurs="0"/>
                <xsd:element ref="ns2:DHSCommand"/>
                <xsd:element ref="ns2:DHSOffice"/>
                <xsd:element ref="ns2:DHSCreationDate"/>
                <xsd:element ref="ns2:DHSExpiryDate"/>
                <xsd:element ref="ns2:DHSSignatoryOrAuthority" minOccurs="0"/>
                <xsd:element ref="ns2:DHSGeneralDescription" minOccurs="0"/>
                <xsd:element ref="ns2:DHSDocumentType" minOccurs="0"/>
                <xsd:element ref="ns2:DHSCaveat" minOccurs="0"/>
                <xsd:element ref="ns2:DHSAuthorityDate" minOccurs="0"/>
                <xsd:element ref="ns2:DHSPublicationDate" minOccurs="0"/>
                <xsd:element ref="ns2:DHSStatus" minOccurs="0"/>
                <xsd:element ref="ns2:DHSDisposalRecommendation" minOccurs="0"/>
                <xsd:element ref="ns2:DHSLanguage" minOccurs="0"/>
                <xsd:element ref="ns2:DHSFilemapReference" minOccurs="0"/>
                <xsd:element ref="ns2:DHSDistributionlist" minOccurs="0"/>
                <xsd:element ref="ns2:DHSDistributionDate" minOccurs="0"/>
                <xsd:element ref="ns2:DHSFileReferenceNumber" minOccurs="0"/>
                <xsd:element ref="ns2:DHSTaskerReferenceNumber" minOccurs="0"/>
                <xsd:element ref="ns2:DHSTaskerLink" minOccurs="0"/>
                <xsd:element ref="ns1:ValidityFrom" minOccurs="0"/>
                <xsd:element ref="ns1:DhsValidityTo" minOccurs="0"/>
                <xsd:element ref="ns1:DhsOwner" minOccurs="0"/>
                <xsd:element ref="ns1:DHSMultiSignatoryOrAuthority" minOccurs="0"/>
                <xsd:element ref="ns2:DHSAdditionalData" minOccurs="0"/>
                <xsd:element ref="ns1:DhsMCI" minOccurs="0"/>
                <xsd:element ref="ns2:DHSAuthorOrOwner"/>
                <xsd:element ref="ns1:DHSKeywords" minOccurs="0"/>
                <xsd:element ref="ns3:Migrate_x0020_to_x0020_EDMS"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DHSTopic" ma:index="2" nillable="true" ma:displayName="DHS Topic" ma:default="" ma:description="Type the DHS Topic" ma:format="Dropdown" ma:internalName="DHSTopic" ma:readOnly="false">
      <xsd:simpleType>
        <xsd:union memberTypes="dms:Text">
          <xsd:simpleType>
            <xsd:restriction base="dms:Choice">
              <xsd:enumeration value="FRAGO"/>
              <xsd:enumeration value="SOP"/>
              <xsd:enumeration value="Continuity"/>
            </xsd:restriction>
          </xsd:simpleType>
        </xsd:union>
      </xsd:simpleType>
    </xsd:element>
    <xsd:element name="DhsSubTopic" ma:index="3" nillable="true" ma:displayName="DHS Sub-Topic" ma:description="Type the DHS Sub-Topic" ma:internalName="DHSSubTopic" ma:readOnly="false">
      <xsd:simpleType>
        <xsd:restriction base="dms:Text">
          <xsd:maxLength value="255"/>
        </xsd:restriction>
      </xsd:simpleType>
    </xsd:element>
    <xsd:element name="ValidityFrom" ma:index="25" nillable="true" ma:displayName="Validity From" ma:description="Type the Temporal Coverage Start-Date" ma:format="DateOnly" ma:internalName="DHSValidityFrom" ma:readOnly="false">
      <xsd:simpleType>
        <xsd:restriction base="dms:DateTime"/>
      </xsd:simpleType>
    </xsd:element>
    <xsd:element name="DhsValidityTo" ma:index="26" nillable="true" ma:displayName="Validity To" ma:description="Type the Temporal Coverage End-Date" ma:format="DateOnly" ma:internalName="DHSValidityTo" ma:readOnly="false">
      <xsd:simpleType>
        <xsd:restriction base="dms:DateTime"/>
      </xsd:simpleType>
    </xsd:element>
    <xsd:element name="DhsOwner" ma:index="27" nillable="true" ma:displayName="Owner" ma:description="This field is prefilled with the same information as the 'Author' field. Any change to the ownership due to internal processes or command restructuring will be done manually." ma:internalName="DHSOwne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HSMultiSignatoryOrAuthority" ma:index="33" nillable="true" ma:displayName="Signatory or Authority (Multiple)" ma:hidden="true" ma:list="{2e59e6d4-7625-4a7a-b937-357af783ad1f}" ma:internalName="DHSMultiSignatoryOrAuthority" ma:showField="Value" ma:web="9665e71e-38fd-4af3-8c3e-abca3dbd0888">
      <xsd:complexType>
        <xsd:complexContent>
          <xsd:extension base="dms:MultiChoiceLookup">
            <xsd:sequence>
              <xsd:element name="Value" type="dms:Lookup" maxOccurs="unbounded" minOccurs="0" nillable="true"/>
            </xsd:sequence>
          </xsd:extension>
        </xsd:complexContent>
      </xsd:complexType>
    </xsd:element>
    <xsd:element name="DhsMCI" ma:index="35" nillable="true" ma:displayName="MCI" ma:description="Mission Critical Information" ma:internalName="DHSMCI" ma:readOnly="false">
      <xsd:simpleType>
        <xsd:restriction base="dms:Boolean"/>
      </xsd:simpleType>
    </xsd:element>
    <xsd:element name="DHSKeywords" ma:index="41" nillable="true" ma:displayName="Keywords" ma:internalName="DHSKeywords">
      <xsd:simpleType>
        <xsd:restriction base="dms:Unknown"/>
      </xsd:simpleType>
    </xsd:element>
  </xsd:schema>
  <xsd:schema xmlns:xsd="http://www.w3.org/2001/XMLSchema" xmlns:dms="http://schemas.microsoft.com/office/2006/documentManagement/types" targetNamespace="http://schemas.microsoft.com/sharepoint/v3/fields" elementFormDefault="qualified">
    <xsd:import namespace="http://schemas.microsoft.com/office/2006/documentManagement/types"/>
    <xsd:element name="DHSSecurityClassification" ma:index="4" ma:displayName="Security Classification" ma:default="1" ma:list="{5480c528-71bd-48aa-b72b-749e9f9e0f87}" ma:internalName="DHSSecurityClassification" ma:readOnly="false" ma:showField="Title" ma:web="9665e71e-38fd-4af3-8c3e-abca3dbd0888">
      <xsd:simpleType>
        <xsd:restriction base="dms:Lookup"/>
      </xsd:simpleType>
    </xsd:element>
    <xsd:element name="DHSReleasabilityMarking" ma:index="5" nillable="true" ma:displayName="Releasability Marking" ma:list="{29ca1cc5-da53-41c5-b911-fd344956aa5a}" ma:internalName="DHSReleasabilityMarking" ma:readOnly="false" ma:showField="Title" ma:web="9665e71e-38fd-4af3-8c3e-abca3dbd0888">
      <xsd:simpleType>
        <xsd:restriction base="dms:Lookup"/>
      </xsd:simpleType>
    </xsd:element>
    <xsd:element name="DHSCommand" ma:index="6" ma:displayName="Command" ma:default="1" ma:list="{f316112d-70a5-4d6f-ba5e-5eda9568a4aa}" ma:internalName="DHSCommand" ma:readOnly="false" ma:showField="Title" ma:web="9665e71e-38fd-4af3-8c3e-abca3dbd0888">
      <xsd:simpleType>
        <xsd:restriction base="dms:Lookup"/>
      </xsd:simpleType>
    </xsd:element>
    <xsd:element name="DHSOffice" ma:index="7" ma:displayName="Office" ma:list="{3f8cabf7-9538-4a13-9964-7d89428f7980}" ma:internalName="DHSOffice" ma:readOnly="false" ma:showField="Title" ma:web="9665e71e-38fd-4af3-8c3e-abca3dbd0888">
      <xsd:simpleType>
        <xsd:restriction base="dms:Lookup"/>
      </xsd:simpleType>
    </xsd:element>
    <xsd:element name="DHSCreationDate" ma:index="8" ma:displayName="Creation Date" ma:default="[today]" ma:format="DateOnly" ma:internalName="DHSCreationDate" ma:readOnly="false">
      <xsd:simpleType>
        <xsd:restriction base="dms:DateTime"/>
      </xsd:simpleType>
    </xsd:element>
    <xsd:element name="DHSExpiryDate" ma:index="9" ma:displayName="Expiry Date" ma:format="DateOnly" ma:internalName="DHSExpiryDate" ma:readOnly="false">
      <xsd:simpleType>
        <xsd:restriction base="dms:DateTime"/>
      </xsd:simpleType>
    </xsd:element>
    <xsd:element name="DHSSignatoryOrAuthority" ma:index="10" nillable="true" ma:displayName="Signatory or Authority" ma:list="{2e59e6d4-7625-4a7a-b937-357af783ad1f}" ma:internalName="DHSSignatoryOrAuthority" ma:readOnly="false" ma:showField="Value" ma:web="9665e71e-38fd-4af3-8c3e-abca3dbd0888">
      <xsd:simpleType>
        <xsd:restriction base="dms:Lookup"/>
      </xsd:simpleType>
    </xsd:element>
    <xsd:element name="DHSGeneralDescription" ma:index="11" nillable="true" ma:displayName="General Description" ma:internalName="DHSGeneralDescription" ma:readOnly="false">
      <xsd:simpleType>
        <xsd:restriction base="dms:Note"/>
      </xsd:simpleType>
    </xsd:element>
    <xsd:element name="DHSDocumentType" ma:index="12" nillable="true" ma:displayName="Document Type" ma:list="{3c51a162-78fd-495a-9cdf-115882c14ece}" ma:internalName="DHSDocumentType" ma:readOnly="false" ma:showField="Title" ma:web="9665e71e-38fd-4af3-8c3e-abca3dbd0888">
      <xsd:simpleType>
        <xsd:restriction base="dms:Lookup"/>
      </xsd:simpleType>
    </xsd:element>
    <xsd:element name="DHSCaveat" ma:index="13" nillable="true" ma:displayName="Caveat" ma:list="{313a176a-ff37-49fd-a948-e62a089ea155}" ma:internalName="DHSCaveat" ma:readOnly="false" ma:showField="Title" ma:web="9665e71e-38fd-4af3-8c3e-abca3dbd0888">
      <xsd:simpleType>
        <xsd:restriction base="dms:Lookup"/>
      </xsd:simpleType>
    </xsd:element>
    <xsd:element name="DHSAuthorityDate" ma:index="14" nillable="true" ma:displayName="Authority Date" ma:format="DateOnly" ma:internalName="DHSAuthorityDate" ma:readOnly="false">
      <xsd:simpleType>
        <xsd:restriction base="dms:DateTime"/>
      </xsd:simpleType>
    </xsd:element>
    <xsd:element name="DHSPublicationDate" ma:index="15" nillable="true" ma:displayName="Publication Date" ma:format="DateOnly" ma:internalName="DHSPublicationDate" ma:readOnly="false">
      <xsd:simpleType>
        <xsd:restriction base="dms:DateTime"/>
      </xsd:simpleType>
    </xsd:element>
    <xsd:element name="DHSStatus" ma:index="16" nillable="true" ma:displayName="Status" ma:default="1" ma:list="{ac5ce5d7-f1b9-4943-bcbe-052134f0b8e5}" ma:internalName="DHSStatus" ma:readOnly="false" ma:showField="Title" ma:web="9665e71e-38fd-4af3-8c3e-abca3dbd0888">
      <xsd:simpleType>
        <xsd:restriction base="dms:Lookup"/>
      </xsd:simpleType>
    </xsd:element>
    <xsd:element name="DHSDisposalRecommendation" ma:index="17" nillable="true" ma:displayName="Disposal Recommendation" ma:default="1" ma:list="{81fea365-0d9b-46d4-a4ab-865aacd4a3fb}" ma:internalName="DHSDisposalRecommendation" ma:readOnly="false" ma:showField="Title" ma:web="9665e71e-38fd-4af3-8c3e-abca3dbd0888">
      <xsd:simpleType>
        <xsd:restriction base="dms:Lookup"/>
      </xsd:simpleType>
    </xsd:element>
    <xsd:element name="DHSLanguage" ma:index="18" nillable="true" ma:displayName="Language" ma:default="1" ma:list="{6be111f4-4fef-4133-b54b-df0c1a4914ff}" ma:internalName="DHSLanguage" ma:readOnly="false" ma:showField="Title" ma:web="9665e71e-38fd-4af3-8c3e-abca3dbd0888">
      <xsd:simpleType>
        <xsd:restriction base="dms:Lookup"/>
      </xsd:simpleType>
    </xsd:element>
    <xsd:element name="DHSFilemapReference" ma:index="19" nillable="true" ma:displayName="Filemap Reference" ma:internalName="DHSFilemapReference" ma:readOnly="false">
      <xsd:simpleType>
        <xsd:restriction base="dms:Text"/>
      </xsd:simpleType>
    </xsd:element>
    <xsd:element name="DHSDistributionlist" ma:index="20" nillable="true" ma:displayName="Distribution List" ma:list="{801fce39-d14b-4b42-aeac-affa95b6113e}" ma:internalName="DHSDistributionlist" ma:readOnly="false" ma:showField="Title" ma:web="9665e71e-38fd-4af3-8c3e-abca3dbd0888">
      <xsd:simpleType>
        <xsd:restriction base="dms:Lookup"/>
      </xsd:simpleType>
    </xsd:element>
    <xsd:element name="DHSDistributionDate" ma:index="21" nillable="true" ma:displayName="Distribution Date" ma:format="DateOnly" ma:internalName="DHSDistributionDate" ma:readOnly="false">
      <xsd:simpleType>
        <xsd:restriction base="dms:DateTime"/>
      </xsd:simpleType>
    </xsd:element>
    <xsd:element name="DHSFileReferenceNumber" ma:index="22" nillable="true" ma:displayName="File Reference Number" ma:internalName="DHSFileReferenceNumber" ma:readOnly="false">
      <xsd:simpleType>
        <xsd:restriction base="dms:Text"/>
      </xsd:simpleType>
    </xsd:element>
    <xsd:element name="DHSTaskerReferenceNumber" ma:index="23" nillable="true" ma:displayName="Tasker Reference Number" ma:internalName="DHSTaskerReferenceNumber" ma:readOnly="false">
      <xsd:simpleType>
        <xsd:restriction base="dms:Text"/>
      </xsd:simpleType>
    </xsd:element>
    <xsd:element name="DHSTaskerLink" ma:index="24" nillable="true" ma:displayName="Tasker Link" ma:internalName="DHSTaskerLink"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DHSAdditionalData" ma:index="34" nillable="true" ma:displayName="Additional Data" ma:hidden="true" ma:internalName="DHSAdditionalData" ma:readOnly="false">
      <xsd:simpleType>
        <xsd:restriction base="dms:Note"/>
      </xsd:simpleType>
    </xsd:element>
    <xsd:element name="DHSAuthorOrOwner" ma:index="40" ma:displayName="Author or Originator (Creator)" ma:description="An entity primarily responsible for making the content of the resource. It includes a person, an organization, or a service. Typically, the name of a creator should be used to indicate the entity" ma:internalName="DHSAuthorOrOwner">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schema>
  <xsd:schema xmlns:xsd="http://www.w3.org/2001/XMLSchema" xmlns:dms="http://schemas.microsoft.com/office/2006/documentManagement/types" targetNamespace="9665e71e-38fd-4af3-8c3e-abca3dbd0888" elementFormDefault="qualified">
    <xsd:import namespace="http://schemas.microsoft.com/office/2006/documentManagement/types"/>
    <xsd:element name="Migrate_x0020_to_x0020_EDMS" ma:index="42" nillable="true" ma:displayName="Migrate to EDMS" ma:default="0" ma:internalName="Migrate_x0020_to_x0020_EDMS">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36"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F22CD744-AB68-4D41-8AF2-F33BE8A82D9F}"/>
</file>

<file path=customXml/itemProps2.xml><?xml version="1.0" encoding="utf-8"?>
<ds:datastoreItem xmlns:ds="http://schemas.openxmlformats.org/officeDocument/2006/customXml" ds:itemID="{CC52A2D3-AF1B-4351-AF59-3AC985A6AADD}">
  <ds:schemaRefs>
    <ds:schemaRef ds:uri="9665e71e-38fd-4af3-8c3e-abca3dbd0888"/>
    <ds:schemaRef ds:uri="http://www.w3.org/XML/1998/namespace"/>
    <ds:schemaRef ds:uri="http://schemas.microsoft.com/office/2006/metadata/properties"/>
    <ds:schemaRef ds:uri="http://purl.org/dc/dcmitype/"/>
    <ds:schemaRef ds:uri="http://schemas.microsoft.com/office/2006/documentManagement/types"/>
    <ds:schemaRef ds:uri="http://purl.org/dc/elements/1.1/"/>
    <ds:schemaRef ds:uri="http://purl.org/dc/terms/"/>
    <ds:schemaRef ds:uri="http://schemas.microsoft.com/sharepoint/v3"/>
    <ds:schemaRef ds:uri="http://schemas.openxmlformats.org/package/2006/metadata/core-properties"/>
    <ds:schemaRef ds:uri="http://schemas.microsoft.com/sharepoint/v3/fields"/>
  </ds:schemaRefs>
</ds:datastoreItem>
</file>

<file path=customXml/itemProps3.xml><?xml version="1.0" encoding="utf-8"?>
<ds:datastoreItem xmlns:ds="http://schemas.openxmlformats.org/officeDocument/2006/customXml" ds:itemID="{396D9D93-FE41-4210-BC0F-B43DA0275488}">
  <ds:schemaRefs>
    <ds:schemaRef ds:uri="http://schemas.microsoft.com/sharepoint/v3/contenttype/forms"/>
  </ds:schemaRefs>
</ds:datastoreItem>
</file>

<file path=customXml/itemProps4.xml><?xml version="1.0" encoding="utf-8"?>
<ds:datastoreItem xmlns:ds="http://schemas.openxmlformats.org/officeDocument/2006/customXml" ds:itemID="{4A1C3C73-15AC-4AA5-B71D-FEA55C5DB6F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sharepoint/v3/fields"/>
    <ds:schemaRef ds:uri="9665e71e-38fd-4af3-8c3e-abca3dbd0888"/>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otalTime>1950</TotalTime>
  <Words>2344</Words>
  <Application>Microsoft Office PowerPoint</Application>
  <PresentationFormat>On-screen Show (4:3)</PresentationFormat>
  <Paragraphs>250</Paragraphs>
  <Slides>18</Slides>
  <Notes>15</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Default Design</vt:lpstr>
      <vt:lpstr>PowerPoint Presentation</vt:lpstr>
      <vt:lpstr>NLLP Overview</vt:lpstr>
      <vt:lpstr>NATO LL Portal History</vt:lpstr>
      <vt:lpstr>One Portal, Two Networks</vt:lpstr>
      <vt:lpstr>One Portal, Two Networks</vt:lpstr>
      <vt:lpstr>NLLP Resources and Functionalities</vt:lpstr>
      <vt:lpstr>NS Access Requirements</vt:lpstr>
      <vt:lpstr>NS Access Requirements</vt:lpstr>
      <vt:lpstr>NS NLLP: The LL Staffing Area</vt:lpstr>
      <vt:lpstr>SUBMIT OBSERVATION</vt:lpstr>
      <vt:lpstr>SUBMIT OBSERVATION</vt:lpstr>
      <vt:lpstr>NS NLLP: The EXTRA Portal</vt:lpstr>
      <vt:lpstr>PowerPoint Presentation</vt:lpstr>
      <vt:lpstr>NU Access Requirements</vt:lpstr>
      <vt:lpstr>Metadata</vt:lpstr>
      <vt:lpstr>Contributions Are Welcome!</vt:lpstr>
      <vt:lpstr>Communities of Interest</vt:lpstr>
      <vt:lpstr>Questions</vt:lpstr>
    </vt:vector>
  </TitlesOfParts>
  <Manager>DOS</Manager>
  <Company>NATO CC-Air HQ Izmir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NLLP and eFP COI Portal</dc:title>
  <dc:creator>SMSgt Mustafa BORUZA (CG DOS REG, NCN: 423-1052)</dc:creator>
  <cp:lastModifiedBy>USER</cp:lastModifiedBy>
  <cp:revision>2066</cp:revision>
  <cp:lastPrinted>2015-02-10T13:59:07Z</cp:lastPrinted>
  <dcterms:created xsi:type="dcterms:W3CDTF">2006-07-04T08:37:28Z</dcterms:created>
  <dcterms:modified xsi:type="dcterms:W3CDTF">2018-08-01T10:30:08Z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Status">
    <vt:lpwstr>Draft</vt:lpwstr>
  </property>
  <property fmtid="{D5CDD505-2E9C-101B-9397-08002B2CF9AE}" pid="3" name="ContentTypeId">
    <vt:lpwstr>0x010100532E94FBBBDDED42A665209CF44596A4003CFF495B5ECFED41BB6B4E0AC82FAE7A</vt:lpwstr>
  </property>
  <property fmtid="{D5CDD505-2E9C-101B-9397-08002B2CF9AE}" pid="4" name="Releasability Marking">
    <vt:lpwstr>Nil</vt:lpwstr>
  </property>
  <property fmtid="{D5CDD505-2E9C-101B-9397-08002B2CF9AE}" pid="5" name="Office">
    <vt:lpwstr>DOM</vt:lpwstr>
  </property>
  <property fmtid="{D5CDD505-2E9C-101B-9397-08002B2CF9AE}" pid="6" name="Language">
    <vt:lpwstr>English</vt:lpwstr>
  </property>
  <property fmtid="{D5CDD505-2E9C-101B-9397-08002B2CF9AE}" pid="7" name="Command">
    <vt:lpwstr>LANDCOM</vt:lpwstr>
  </property>
  <property fmtid="{D5CDD505-2E9C-101B-9397-08002B2CF9AE}" pid="8" name="Disposal Recommendation">
    <vt:lpwstr>Archive</vt:lpwstr>
  </property>
  <property fmtid="{D5CDD505-2E9C-101B-9397-08002B2CF9AE}" pid="9" name="Expiry Date">
    <vt:lpwstr>2018-04-25T22:00:00+00:00</vt:lpwstr>
  </property>
  <property fmtid="{D5CDD505-2E9C-101B-9397-08002B2CF9AE}" pid="10" name="Author or Owner">
    <vt:lpwstr>DOM</vt:lpwstr>
  </property>
  <property fmtid="{D5CDD505-2E9C-101B-9397-08002B2CF9AE}" pid="11" name="Publication Date">
    <vt:lpwstr>2013-04-25T22:00:00+00:00</vt:lpwstr>
  </property>
  <property fmtid="{D5CDD505-2E9C-101B-9397-08002B2CF9AE}" pid="12" name="Authority Date">
    <vt:lpwstr>2013-04-25T22:00:00+00:00</vt:lpwstr>
  </property>
  <property fmtid="{D5CDD505-2E9C-101B-9397-08002B2CF9AE}" pid="13" name="Creation Date">
    <vt:lpwstr>2013-04-25T22:00:00+00:00</vt:lpwstr>
  </property>
  <property fmtid="{D5CDD505-2E9C-101B-9397-08002B2CF9AE}" pid="14" name="Security Classification">
    <vt:lpwstr>NATO SECRET</vt:lpwstr>
  </property>
  <property fmtid="{D5CDD505-2E9C-101B-9397-08002B2CF9AE}" pid="15" name="Caveat">
    <vt:lpwstr>Nil</vt:lpwstr>
  </property>
  <property fmtid="{D5CDD505-2E9C-101B-9397-08002B2CF9AE}" pid="16" name="SPPCopyMoveEvent">
    <vt:lpwstr>1</vt:lpwstr>
  </property>
  <property fmtid="{D5CDD505-2E9C-101B-9397-08002B2CF9AE}" pid="17" name="Order">
    <vt:r8>348700</vt:r8>
  </property>
  <property fmtid="{D5CDD505-2E9C-101B-9397-08002B2CF9AE}" pid="18" name="Type of Document">
    <vt:lpwstr>TEMPLATE</vt:lpwstr>
  </property>
  <property fmtid="{D5CDD505-2E9C-101B-9397-08002B2CF9AE}" pid="19" name="CategorizationLevel">
    <vt:lpwstr/>
  </property>
  <property fmtid="{D5CDD505-2E9C-101B-9397-08002B2CF9AE}" pid="20" name="RelatedService">
    <vt:lpwstr/>
  </property>
  <property fmtid="{D5CDD505-2E9C-101B-9397-08002B2CF9AE}" pid="21" name="DOTMLPF-I">
    <vt:lpwstr/>
  </property>
  <property fmtid="{D5CDD505-2E9C-101B-9397-08002B2CF9AE}" pid="22" name="RelatedFunction">
    <vt:lpwstr/>
  </property>
  <property fmtid="{D5CDD505-2E9C-101B-9397-08002B2CF9AE}" pid="23" name="OtherDisciplines">
    <vt:lpwstr/>
  </property>
  <property fmtid="{D5CDD505-2E9C-101B-9397-08002B2CF9AE}" pid="24" name="DomainDisciplines">
    <vt:lpwstr/>
  </property>
  <property fmtid="{D5CDD505-2E9C-101B-9397-08002B2CF9AE}" pid="25" name="Activity">
    <vt:lpwstr>147</vt:lpwstr>
  </property>
  <property fmtid="{D5CDD505-2E9C-101B-9397-08002B2CF9AE}" pid="26" name="Originator">
    <vt:lpwstr>34</vt:lpwstr>
  </property>
  <property fmtid="{D5CDD505-2E9C-101B-9397-08002B2CF9AE}" pid="27" name="j1cf75f24181434095e49ce32cb7a5e5">
    <vt:lpwstr/>
  </property>
  <property fmtid="{D5CDD505-2E9C-101B-9397-08002B2CF9AE}" pid="28" name="eFP_Key_Words">
    <vt:lpwstr>12</vt:lpwstr>
  </property>
  <property fmtid="{D5CDD505-2E9C-101B-9397-08002B2CF9AE}" pid="29" name="cc197c6b58e24ee59cf69bce561fc54d">
    <vt:lpwstr/>
  </property>
  <property fmtid="{D5CDD505-2E9C-101B-9397-08002B2CF9AE}" pid="30" name="d3ba33f56ebd4d749e4be1e132f57699">
    <vt:lpwstr/>
  </property>
  <property fmtid="{D5CDD505-2E9C-101B-9397-08002B2CF9AE}" pid="31" name="mdf8968d8d324be0bc7b0b14d7f899ea">
    <vt:lpwstr/>
  </property>
  <property fmtid="{D5CDD505-2E9C-101B-9397-08002B2CF9AE}" pid="32" name="c46c6a39fd0e4c589f52998bb2450453">
    <vt:lpwstr/>
  </property>
  <property fmtid="{D5CDD505-2E9C-101B-9397-08002B2CF9AE}" pid="33" name="a3fedd7a204e4d869ae33b53d7a196f4">
    <vt:lpwstr/>
  </property>
  <property fmtid="{D5CDD505-2E9C-101B-9397-08002B2CF9AE}" pid="34" name="NLLP Shared Document type">
    <vt:lpwstr>13</vt:lpwstr>
  </property>
  <property fmtid="{D5CDD505-2E9C-101B-9397-08002B2CF9AE}" pid="35" name="Classification">
    <vt:lpwstr>2</vt:lpwstr>
  </property>
  <property fmtid="{D5CDD505-2E9C-101B-9397-08002B2CF9AE}" pid="36" name="Summary">
    <vt:lpwstr>NLLP and eFP COI Portal</vt:lpwstr>
  </property>
  <property fmtid="{D5CDD505-2E9C-101B-9397-08002B2CF9AE}" pid="37" name="Publishing Date">
    <vt:lpwstr>2018-04-09T23:00:00+00:00</vt:lpwstr>
  </property>
  <property fmtid="{D5CDD505-2E9C-101B-9397-08002B2CF9AE}" pid="38" name="VisibilityExternal">
    <vt:lpwstr>true</vt:lpwstr>
  </property>
</Properties>
</file>