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5.xml" ContentType="application/vnd.openxmlformats-officedocument.them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6.xml" ContentType="application/vnd.openxmlformats-officedocument.them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7.xml" ContentType="application/vnd.openxmlformats-officedocument.them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8.xml" ContentType="application/vnd.openxmlformats-officedocument.them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9.xml" ContentType="application/vnd.openxmlformats-officedocument.them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10.xml" ContentType="application/vnd.openxmlformats-officedocument.them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11.xml" ContentType="application/vnd.openxmlformats-officedocument.them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8" r:id="rId5"/>
    <p:sldMasterId id="2147483876" r:id="rId6"/>
    <p:sldMasterId id="2147483913" r:id="rId7"/>
    <p:sldMasterId id="2147483950" r:id="rId8"/>
    <p:sldMasterId id="2147483987" r:id="rId9"/>
    <p:sldMasterId id="2147484063" r:id="rId10"/>
    <p:sldMasterId id="2147484094" r:id="rId11"/>
    <p:sldMasterId id="2147484125" r:id="rId12"/>
    <p:sldMasterId id="2147484156" r:id="rId13"/>
    <p:sldMasterId id="2147484187" r:id="rId14"/>
    <p:sldMasterId id="2147484290" r:id="rId15"/>
  </p:sldMasterIdLst>
  <p:notesMasterIdLst>
    <p:notesMasterId r:id="rId56"/>
  </p:notesMasterIdLst>
  <p:sldIdLst>
    <p:sldId id="404" r:id="rId16"/>
    <p:sldId id="412" r:id="rId17"/>
    <p:sldId id="414" r:id="rId18"/>
    <p:sldId id="405" r:id="rId19"/>
    <p:sldId id="299" r:id="rId20"/>
    <p:sldId id="385" r:id="rId21"/>
    <p:sldId id="337" r:id="rId22"/>
    <p:sldId id="402" r:id="rId23"/>
    <p:sldId id="357" r:id="rId24"/>
    <p:sldId id="399" r:id="rId25"/>
    <p:sldId id="395" r:id="rId26"/>
    <p:sldId id="394" r:id="rId27"/>
    <p:sldId id="390" r:id="rId28"/>
    <p:sldId id="397" r:id="rId29"/>
    <p:sldId id="358" r:id="rId30"/>
    <p:sldId id="400" r:id="rId31"/>
    <p:sldId id="392" r:id="rId32"/>
    <p:sldId id="393" r:id="rId33"/>
    <p:sldId id="339" r:id="rId34"/>
    <p:sldId id="426" r:id="rId35"/>
    <p:sldId id="398" r:id="rId36"/>
    <p:sldId id="427" r:id="rId37"/>
    <p:sldId id="403" r:id="rId38"/>
    <p:sldId id="387" r:id="rId39"/>
    <p:sldId id="338" r:id="rId40"/>
    <p:sldId id="425" r:id="rId41"/>
    <p:sldId id="407" r:id="rId42"/>
    <p:sldId id="411" r:id="rId43"/>
    <p:sldId id="434" r:id="rId44"/>
    <p:sldId id="361" r:id="rId45"/>
    <p:sldId id="381" r:id="rId46"/>
    <p:sldId id="382" r:id="rId47"/>
    <p:sldId id="383" r:id="rId48"/>
    <p:sldId id="384" r:id="rId49"/>
    <p:sldId id="413" r:id="rId50"/>
    <p:sldId id="424" r:id="rId51"/>
    <p:sldId id="431" r:id="rId52"/>
    <p:sldId id="432" r:id="rId53"/>
    <p:sldId id="435" r:id="rId54"/>
    <p:sldId id="433" r:id="rId5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0BB"/>
    <a:srgbClr val="5E5E5E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83" autoAdjust="0"/>
    <p:restoredTop sz="90071" autoAdjust="0"/>
  </p:normalViewPr>
  <p:slideViewPr>
    <p:cSldViewPr>
      <p:cViewPr>
        <p:scale>
          <a:sx n="100" d="100"/>
          <a:sy n="100" d="100"/>
        </p:scale>
        <p:origin x="18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2653741536298019E-2"/>
                  <c:y val="3.5240110015738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5240110015738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66868638527341"/>
                  <c:y val="5.9908187026755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6222129165134"/>
                      <c:h val="0.1233403850550855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3742020117422859E-2"/>
                  <c:y val="-5.6384176025182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862976839023368E-18"/>
                  <c:y val="-9.1624286040920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917171596318397E-3"/>
                  <c:y val="-0.109244341048790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1144066009443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גיליון1!$A$3:$A$11</c:f>
              <c:strCache>
                <c:ptCount val="9"/>
                <c:pt idx="0">
                  <c:v>כוח אדם (עובדי מדינה)</c:v>
                </c:pt>
                <c:pt idx="1">
                  <c:v>נותני שירותים (כ"א)</c:v>
                </c:pt>
                <c:pt idx="2">
                  <c:v>מיקור חוץ (רימון)</c:v>
                </c:pt>
                <c:pt idx="3">
                  <c:v>רישיונות תוכנה</c:v>
                </c:pt>
                <c:pt idx="4">
                  <c:v>חומרה</c:v>
                </c:pt>
                <c:pt idx="5">
                  <c:v>ציוד</c:v>
                </c:pt>
                <c:pt idx="6">
                  <c:v>ממשל זמין / סע"ר</c:v>
                </c:pt>
                <c:pt idx="7">
                  <c:v>סריקה</c:v>
                </c:pt>
                <c:pt idx="8">
                  <c:v>אחר</c:v>
                </c:pt>
              </c:strCache>
            </c:strRef>
          </c:cat>
          <c:val>
            <c:numRef>
              <c:f>גיליון1!$D$3:$D$11</c:f>
              <c:numCache>
                <c:formatCode>#,##0</c:formatCode>
                <c:ptCount val="9"/>
                <c:pt idx="0">
                  <c:v>1500</c:v>
                </c:pt>
                <c:pt idx="1">
                  <c:v>125299</c:v>
                </c:pt>
                <c:pt idx="2">
                  <c:v>4033</c:v>
                </c:pt>
                <c:pt idx="3">
                  <c:v>20563</c:v>
                </c:pt>
                <c:pt idx="4">
                  <c:v>7854</c:v>
                </c:pt>
                <c:pt idx="5">
                  <c:v>13619</c:v>
                </c:pt>
                <c:pt idx="6">
                  <c:v>2691</c:v>
                </c:pt>
                <c:pt idx="7">
                  <c:v>31114</c:v>
                </c:pt>
                <c:pt idx="8">
                  <c:v>14422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גיליון1!$A$2</c:f>
              <c:strCache>
                <c:ptCount val="1"/>
                <c:pt idx="0">
                  <c:v>סה"כ שימושים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3217544386321157"/>
                  <c:y val="-0.130075416456995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spc="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709427084934"/>
                      <c:h val="0.186743956553846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656694173460631"/>
                  <c:y val="5.6670990804943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24556136788583"/>
                      <c:h val="0.176369292300855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גיליון1!$B$1:$C$1</c:f>
              <c:strCache>
                <c:ptCount val="2"/>
                <c:pt idx="0">
                  <c:v>Capex - השקעה</c:v>
                </c:pt>
                <c:pt idx="1">
                  <c:v>Opex – תחזוקה </c:v>
                </c:pt>
              </c:strCache>
            </c:strRef>
          </c:cat>
          <c:val>
            <c:numRef>
              <c:f>גיליון1!$B$2:$C$2</c:f>
              <c:numCache>
                <c:formatCode>#,##0.00</c:formatCode>
                <c:ptCount val="2"/>
                <c:pt idx="0">
                  <c:v>120739</c:v>
                </c:pt>
                <c:pt idx="1">
                  <c:v>100356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485C4BE-670F-4A09-950F-46598B45E1A8}" type="presOf" srcId="{959AE30B-BB40-415F-9DA0-93EC6B6B4F96}" destId="{E48DEB98-ACEB-4D33-958D-1A13A47DCE06}" srcOrd="1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EC8D4481-2898-4845-BF04-E9F1A521D4F5}" type="presOf" srcId="{C4401ED2-66B4-4F5A-8051-94E229062F04}" destId="{1212E163-B20D-4131-A035-96C89936EE12}" srcOrd="0" destOrd="0" presId="urn:microsoft.com/office/officeart/2005/8/layout/process1"/>
    <dgm:cxn modelId="{5A40870A-45EC-40D3-BC5C-05E51C97D784}" type="presOf" srcId="{8C8B2F18-1442-4C94-BCFC-8DD43AADDF45}" destId="{E0E88674-8F04-4481-A895-561723BF50AA}" srcOrd="0" destOrd="0" presId="urn:microsoft.com/office/officeart/2005/8/layout/process1"/>
    <dgm:cxn modelId="{46426C03-4191-456F-A117-132B9EC841F0}" type="presOf" srcId="{46278DB0-5750-46DD-BD2A-BDA46A97F8ED}" destId="{2735960F-053D-4852-A141-96D6C3D0E278}" srcOrd="0" destOrd="0" presId="urn:microsoft.com/office/officeart/2005/8/layout/process1"/>
    <dgm:cxn modelId="{A3DA808A-BF6B-4B5F-A27E-B5111799C0F9}" type="presOf" srcId="{C0B85275-2165-4BD8-97AF-DD77E222EB90}" destId="{5E2D8182-0D97-4121-BD3C-3A76ED67FF7F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3A623E22-1CFF-4DA1-871F-86AF79AA9D03}" type="presOf" srcId="{2A8B7944-B9D9-40D8-B316-A6C4AACA9C97}" destId="{2B4A7F96-F73A-4E9A-9B4E-87A98C688821}" srcOrd="0" destOrd="0" presId="urn:microsoft.com/office/officeart/2005/8/layout/process1"/>
    <dgm:cxn modelId="{98EC0E8D-F342-4A97-9E04-E3A368F7FE79}" type="presOf" srcId="{5F1C8A8D-529B-4713-8E91-3E9973A287CC}" destId="{B7082D3A-7CE6-4492-A77A-9857C30C4A2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AB0CD0F7-44FD-4F1E-954C-DDFC0D38E0A1}" type="presOf" srcId="{5F1C8A8D-529B-4713-8E91-3E9973A287CC}" destId="{D6306413-20CA-436D-9025-1364670B8C47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04B36A70-5F62-431E-BE10-264B4022E0CC}" type="presOf" srcId="{86A66080-7E49-4018-8314-674125097638}" destId="{ABAD830B-7379-42AD-9DAE-CB2D1D992E18}" srcOrd="0" destOrd="0" presId="urn:microsoft.com/office/officeart/2005/8/layout/process1"/>
    <dgm:cxn modelId="{0080F1D5-481C-43D4-9C56-38804FC59425}" type="presOf" srcId="{F06FE37F-E31D-4A63-A439-1EAE900994EC}" destId="{CFE8EC8B-A45A-41A1-8066-2EE34BC9065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155069B1-5CD7-4113-ABB2-E2371A015CDF}" type="presOf" srcId="{C749B88C-BD71-4AEC-BCD6-C945DA468C5F}" destId="{FE68D342-9B37-43B6-BB44-67B65C3EAC1A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44D2AA7A-FBE9-434F-8A2C-567D690C24D9}" type="presOf" srcId="{C749B88C-BD71-4AEC-BCD6-C945DA468C5F}" destId="{1462F873-A18A-41A7-B5DC-B2AA3B19E201}" srcOrd="1" destOrd="0" presId="urn:microsoft.com/office/officeart/2005/8/layout/process1"/>
    <dgm:cxn modelId="{F073735D-8DE8-46CF-A891-093231ECFDA4}" type="presOf" srcId="{959AE30B-BB40-415F-9DA0-93EC6B6B4F96}" destId="{39162514-192C-4C7E-977D-FDCDAD752D33}" srcOrd="0" destOrd="0" presId="urn:microsoft.com/office/officeart/2005/8/layout/process1"/>
    <dgm:cxn modelId="{97E16B02-C177-4AA8-8308-C596C6612EE0}" type="presOf" srcId="{C4401ED2-66B4-4F5A-8051-94E229062F04}" destId="{CF235A76-019B-43B4-B227-39E6BA001FC3}" srcOrd="1" destOrd="0" presId="urn:microsoft.com/office/officeart/2005/8/layout/process1"/>
    <dgm:cxn modelId="{6D7E5899-5F5F-453E-B5C0-FD02AA74BF5E}" type="presOf" srcId="{2F760E3A-9E64-47BF-97D6-B781344C4A15}" destId="{4B8FCBA3-4C8C-48A0-9F24-C7D0DE722DE2}" srcOrd="0" destOrd="0" presId="urn:microsoft.com/office/officeart/2005/8/layout/process1"/>
    <dgm:cxn modelId="{C54C2B96-F77D-4F80-BC05-AFD9834D7EA4}" type="presOf" srcId="{F6F66ED0-5A48-48D2-9395-FC6BA8A901DA}" destId="{1E910F4C-B576-438C-B730-61262C57264D}" srcOrd="0" destOrd="0" presId="urn:microsoft.com/office/officeart/2005/8/layout/process1"/>
    <dgm:cxn modelId="{4D0EC381-7B60-40B7-B692-158B1C5132B7}" type="presOf" srcId="{86A66080-7E49-4018-8314-674125097638}" destId="{C1A5D9C5-9EC5-4607-A233-285366C69B45}" srcOrd="1" destOrd="0" presId="urn:microsoft.com/office/officeart/2005/8/layout/process1"/>
    <dgm:cxn modelId="{E2488A74-D39F-4764-AC51-2CD7828910DB}" type="presParOf" srcId="{4B8FCBA3-4C8C-48A0-9F24-C7D0DE722DE2}" destId="{CFE8EC8B-A45A-41A1-8066-2EE34BC90651}" srcOrd="0" destOrd="0" presId="urn:microsoft.com/office/officeart/2005/8/layout/process1"/>
    <dgm:cxn modelId="{6272C9EF-0153-4FEC-B193-E9BC70733CDE}" type="presParOf" srcId="{4B8FCBA3-4C8C-48A0-9F24-C7D0DE722DE2}" destId="{FE68D342-9B37-43B6-BB44-67B65C3EAC1A}" srcOrd="1" destOrd="0" presId="urn:microsoft.com/office/officeart/2005/8/layout/process1"/>
    <dgm:cxn modelId="{632CDD01-A70B-4343-BDAC-2E10336B3CB8}" type="presParOf" srcId="{FE68D342-9B37-43B6-BB44-67B65C3EAC1A}" destId="{1462F873-A18A-41A7-B5DC-B2AA3B19E201}" srcOrd="0" destOrd="0" presId="urn:microsoft.com/office/officeart/2005/8/layout/process1"/>
    <dgm:cxn modelId="{0F1892C3-B535-44E3-9D5E-AC47D373F51B}" type="presParOf" srcId="{4B8FCBA3-4C8C-48A0-9F24-C7D0DE722DE2}" destId="{E0E88674-8F04-4481-A895-561723BF50AA}" srcOrd="2" destOrd="0" presId="urn:microsoft.com/office/officeart/2005/8/layout/process1"/>
    <dgm:cxn modelId="{AD5B772D-80C0-4976-B935-7FA56D9F9A11}" type="presParOf" srcId="{4B8FCBA3-4C8C-48A0-9F24-C7D0DE722DE2}" destId="{B7082D3A-7CE6-4492-A77A-9857C30C4A2A}" srcOrd="3" destOrd="0" presId="urn:microsoft.com/office/officeart/2005/8/layout/process1"/>
    <dgm:cxn modelId="{84561BA9-1035-481B-AE6F-A30E1A1FC882}" type="presParOf" srcId="{B7082D3A-7CE6-4492-A77A-9857C30C4A2A}" destId="{D6306413-20CA-436D-9025-1364670B8C47}" srcOrd="0" destOrd="0" presId="urn:microsoft.com/office/officeart/2005/8/layout/process1"/>
    <dgm:cxn modelId="{F179A127-1FE0-43D5-8CD9-BBCB820177D0}" type="presParOf" srcId="{4B8FCBA3-4C8C-48A0-9F24-C7D0DE722DE2}" destId="{2735960F-053D-4852-A141-96D6C3D0E278}" srcOrd="4" destOrd="0" presId="urn:microsoft.com/office/officeart/2005/8/layout/process1"/>
    <dgm:cxn modelId="{A40D0627-2DCF-4BFF-B57E-353286F6A8A2}" type="presParOf" srcId="{4B8FCBA3-4C8C-48A0-9F24-C7D0DE722DE2}" destId="{39162514-192C-4C7E-977D-FDCDAD752D33}" srcOrd="5" destOrd="0" presId="urn:microsoft.com/office/officeart/2005/8/layout/process1"/>
    <dgm:cxn modelId="{994DD622-F3DE-43D5-BFAF-F15D9C0DC7EE}" type="presParOf" srcId="{39162514-192C-4C7E-977D-FDCDAD752D33}" destId="{E48DEB98-ACEB-4D33-958D-1A13A47DCE06}" srcOrd="0" destOrd="0" presId="urn:microsoft.com/office/officeart/2005/8/layout/process1"/>
    <dgm:cxn modelId="{1AEFFC59-38C8-4C40-8314-0909A14A2E41}" type="presParOf" srcId="{4B8FCBA3-4C8C-48A0-9F24-C7D0DE722DE2}" destId="{5E2D8182-0D97-4121-BD3C-3A76ED67FF7F}" srcOrd="6" destOrd="0" presId="urn:microsoft.com/office/officeart/2005/8/layout/process1"/>
    <dgm:cxn modelId="{D418893B-552F-4B8C-A30D-8D4A42438725}" type="presParOf" srcId="{4B8FCBA3-4C8C-48A0-9F24-C7D0DE722DE2}" destId="{1212E163-B20D-4131-A035-96C89936EE12}" srcOrd="7" destOrd="0" presId="urn:microsoft.com/office/officeart/2005/8/layout/process1"/>
    <dgm:cxn modelId="{A19FC6EB-4FFE-49A2-8246-9E27E7FDD2C7}" type="presParOf" srcId="{1212E163-B20D-4131-A035-96C89936EE12}" destId="{CF235A76-019B-43B4-B227-39E6BA001FC3}" srcOrd="0" destOrd="0" presId="urn:microsoft.com/office/officeart/2005/8/layout/process1"/>
    <dgm:cxn modelId="{310B5626-41F9-4336-BF7D-5AF581189403}" type="presParOf" srcId="{4B8FCBA3-4C8C-48A0-9F24-C7D0DE722DE2}" destId="{2B4A7F96-F73A-4E9A-9B4E-87A98C688821}" srcOrd="8" destOrd="0" presId="urn:microsoft.com/office/officeart/2005/8/layout/process1"/>
    <dgm:cxn modelId="{F4606BD5-BF34-4923-8AFF-DB7C159019CA}" type="presParOf" srcId="{4B8FCBA3-4C8C-48A0-9F24-C7D0DE722DE2}" destId="{ABAD830B-7379-42AD-9DAE-CB2D1D992E18}" srcOrd="9" destOrd="0" presId="urn:microsoft.com/office/officeart/2005/8/layout/process1"/>
    <dgm:cxn modelId="{DCD2A932-F960-4CAC-8A1C-685BF5E2440D}" type="presParOf" srcId="{ABAD830B-7379-42AD-9DAE-CB2D1D992E18}" destId="{C1A5D9C5-9EC5-4607-A233-285366C69B45}" srcOrd="0" destOrd="0" presId="urn:microsoft.com/office/officeart/2005/8/layout/process1"/>
    <dgm:cxn modelId="{07CCDCF8-B068-49E0-B633-143B4E3D4D1D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 ביחידות</a:t>
          </a:r>
          <a:endParaRPr lang="he-IL" dirty="0">
            <a:solidFill>
              <a:schemeClr val="accent2"/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A6656B43-0E00-48F2-ABF4-72FA994605B6}" type="presOf" srcId="{F6F66ED0-5A48-48D2-9395-FC6BA8A901DA}" destId="{1E910F4C-B576-438C-B730-61262C57264D}" srcOrd="0" destOrd="0" presId="urn:microsoft.com/office/officeart/2005/8/layout/process1"/>
    <dgm:cxn modelId="{C1980A0E-8570-4317-A736-BADCFED29220}" type="presOf" srcId="{86A66080-7E49-4018-8314-674125097638}" destId="{C1A5D9C5-9EC5-4607-A233-285366C69B45}" srcOrd="1" destOrd="0" presId="urn:microsoft.com/office/officeart/2005/8/layout/process1"/>
    <dgm:cxn modelId="{689CCD14-DABA-419B-BD4C-EBFA6CBE3D3B}" type="presOf" srcId="{2A8B7944-B9D9-40D8-B316-A6C4AACA9C97}" destId="{2B4A7F96-F73A-4E9A-9B4E-87A98C688821}" srcOrd="0" destOrd="0" presId="urn:microsoft.com/office/officeart/2005/8/layout/process1"/>
    <dgm:cxn modelId="{5420144A-A770-4779-9678-73C16293DD19}" type="presOf" srcId="{C0B85275-2165-4BD8-97AF-DD77E222EB90}" destId="{5E2D8182-0D97-4121-BD3C-3A76ED67FF7F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53E35C52-028C-493B-A25A-1F37122FA99A}" type="presOf" srcId="{8C8B2F18-1442-4C94-BCFC-8DD43AADDF45}" destId="{E0E88674-8F04-4481-A895-561723BF50A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CC8A98EE-A3D6-41B7-BF12-53D8750B7E1D}" type="presOf" srcId="{C749B88C-BD71-4AEC-BCD6-C945DA468C5F}" destId="{FE68D342-9B37-43B6-BB44-67B65C3EAC1A}" srcOrd="0" destOrd="0" presId="urn:microsoft.com/office/officeart/2005/8/layout/process1"/>
    <dgm:cxn modelId="{74715715-0AF2-4456-90FD-8E3FF07088D9}" type="presOf" srcId="{C4401ED2-66B4-4F5A-8051-94E229062F04}" destId="{1212E163-B20D-4131-A035-96C89936EE12}" srcOrd="0" destOrd="0" presId="urn:microsoft.com/office/officeart/2005/8/layout/process1"/>
    <dgm:cxn modelId="{442CE141-F25D-472C-8635-1EE2489B7A29}" type="presOf" srcId="{5F1C8A8D-529B-4713-8E91-3E9973A287CC}" destId="{D6306413-20CA-436D-9025-1364670B8C47}" srcOrd="1" destOrd="0" presId="urn:microsoft.com/office/officeart/2005/8/layout/process1"/>
    <dgm:cxn modelId="{49278470-D188-4B55-AF70-5604782481C2}" type="presOf" srcId="{5F1C8A8D-529B-4713-8E91-3E9973A287CC}" destId="{B7082D3A-7CE6-4492-A77A-9857C30C4A2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38C2898F-FD7F-47AB-9CF2-5D80504F7D8F}" type="presOf" srcId="{959AE30B-BB40-415F-9DA0-93EC6B6B4F96}" destId="{39162514-192C-4C7E-977D-FDCDAD752D33}" srcOrd="0" destOrd="0" presId="urn:microsoft.com/office/officeart/2005/8/layout/process1"/>
    <dgm:cxn modelId="{3A24BD7D-8071-4AA0-BF7A-D80056DBCB7B}" type="presOf" srcId="{C4401ED2-66B4-4F5A-8051-94E229062F04}" destId="{CF235A76-019B-43B4-B227-39E6BA001FC3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2EFC06B2-CD22-4F93-ACA5-D5BD7EC1C2AC}" type="presOf" srcId="{959AE30B-BB40-415F-9DA0-93EC6B6B4F96}" destId="{E48DEB98-ACEB-4D33-958D-1A13A47DCE06}" srcOrd="1" destOrd="0" presId="urn:microsoft.com/office/officeart/2005/8/layout/process1"/>
    <dgm:cxn modelId="{368655E3-94E8-4F5C-97CA-93FE0B2B063B}" type="presOf" srcId="{2F760E3A-9E64-47BF-97D6-B781344C4A15}" destId="{4B8FCBA3-4C8C-48A0-9F24-C7D0DE722DE2}" srcOrd="0" destOrd="0" presId="urn:microsoft.com/office/officeart/2005/8/layout/process1"/>
    <dgm:cxn modelId="{B54DAFEA-4AF4-459F-94CD-C2F17F81BF3A}" type="presOf" srcId="{46278DB0-5750-46DD-BD2A-BDA46A97F8ED}" destId="{2735960F-053D-4852-A141-96D6C3D0E278}" srcOrd="0" destOrd="0" presId="urn:microsoft.com/office/officeart/2005/8/layout/process1"/>
    <dgm:cxn modelId="{9BC418C3-52CC-49BF-9578-8A568F60F33C}" type="presOf" srcId="{F06FE37F-E31D-4A63-A439-1EAE900994EC}" destId="{CFE8EC8B-A45A-41A1-8066-2EE34BC9065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3A2D1B78-09E8-4488-954F-E594886B18CE}" type="presOf" srcId="{C749B88C-BD71-4AEC-BCD6-C945DA468C5F}" destId="{1462F873-A18A-41A7-B5DC-B2AA3B19E201}" srcOrd="1" destOrd="0" presId="urn:microsoft.com/office/officeart/2005/8/layout/process1"/>
    <dgm:cxn modelId="{A9C4CC1D-4430-49AA-83FF-D08372A24A34}" type="presOf" srcId="{86A66080-7E49-4018-8314-674125097638}" destId="{ABAD830B-7379-42AD-9DAE-CB2D1D992E18}" srcOrd="0" destOrd="0" presId="urn:microsoft.com/office/officeart/2005/8/layout/process1"/>
    <dgm:cxn modelId="{4F0770F8-2AA2-4923-B361-8EFE78A1A8B7}" type="presParOf" srcId="{4B8FCBA3-4C8C-48A0-9F24-C7D0DE722DE2}" destId="{CFE8EC8B-A45A-41A1-8066-2EE34BC90651}" srcOrd="0" destOrd="0" presId="urn:microsoft.com/office/officeart/2005/8/layout/process1"/>
    <dgm:cxn modelId="{DFA9E563-455E-43E5-B88B-8ED4C93E0391}" type="presParOf" srcId="{4B8FCBA3-4C8C-48A0-9F24-C7D0DE722DE2}" destId="{FE68D342-9B37-43B6-BB44-67B65C3EAC1A}" srcOrd="1" destOrd="0" presId="urn:microsoft.com/office/officeart/2005/8/layout/process1"/>
    <dgm:cxn modelId="{9781A160-7558-4519-91F7-B73A6592406C}" type="presParOf" srcId="{FE68D342-9B37-43B6-BB44-67B65C3EAC1A}" destId="{1462F873-A18A-41A7-B5DC-B2AA3B19E201}" srcOrd="0" destOrd="0" presId="urn:microsoft.com/office/officeart/2005/8/layout/process1"/>
    <dgm:cxn modelId="{447104DA-B69E-48AF-8132-8A44257EEE46}" type="presParOf" srcId="{4B8FCBA3-4C8C-48A0-9F24-C7D0DE722DE2}" destId="{E0E88674-8F04-4481-A895-561723BF50AA}" srcOrd="2" destOrd="0" presId="urn:microsoft.com/office/officeart/2005/8/layout/process1"/>
    <dgm:cxn modelId="{2018081B-1FC5-4D48-911A-CF1E331E1EC4}" type="presParOf" srcId="{4B8FCBA3-4C8C-48A0-9F24-C7D0DE722DE2}" destId="{B7082D3A-7CE6-4492-A77A-9857C30C4A2A}" srcOrd="3" destOrd="0" presId="urn:microsoft.com/office/officeart/2005/8/layout/process1"/>
    <dgm:cxn modelId="{437166DC-039A-48AF-A181-9A829E532D2F}" type="presParOf" srcId="{B7082D3A-7CE6-4492-A77A-9857C30C4A2A}" destId="{D6306413-20CA-436D-9025-1364670B8C47}" srcOrd="0" destOrd="0" presId="urn:microsoft.com/office/officeart/2005/8/layout/process1"/>
    <dgm:cxn modelId="{A57D3C3E-F87C-4E8E-8F3A-11CFBAFB1B41}" type="presParOf" srcId="{4B8FCBA3-4C8C-48A0-9F24-C7D0DE722DE2}" destId="{2735960F-053D-4852-A141-96D6C3D0E278}" srcOrd="4" destOrd="0" presId="urn:microsoft.com/office/officeart/2005/8/layout/process1"/>
    <dgm:cxn modelId="{9C182096-26BA-4E3E-A56A-2D03C3EA92BA}" type="presParOf" srcId="{4B8FCBA3-4C8C-48A0-9F24-C7D0DE722DE2}" destId="{39162514-192C-4C7E-977D-FDCDAD752D33}" srcOrd="5" destOrd="0" presId="urn:microsoft.com/office/officeart/2005/8/layout/process1"/>
    <dgm:cxn modelId="{AE6D25F1-5547-45A5-A584-89F80C4AC511}" type="presParOf" srcId="{39162514-192C-4C7E-977D-FDCDAD752D33}" destId="{E48DEB98-ACEB-4D33-958D-1A13A47DCE06}" srcOrd="0" destOrd="0" presId="urn:microsoft.com/office/officeart/2005/8/layout/process1"/>
    <dgm:cxn modelId="{4D2D0828-87F6-422D-BF63-D8A83B99902C}" type="presParOf" srcId="{4B8FCBA3-4C8C-48A0-9F24-C7D0DE722DE2}" destId="{5E2D8182-0D97-4121-BD3C-3A76ED67FF7F}" srcOrd="6" destOrd="0" presId="urn:microsoft.com/office/officeart/2005/8/layout/process1"/>
    <dgm:cxn modelId="{CAD671BA-9CD2-4E1F-AA95-14CFA7D397B3}" type="presParOf" srcId="{4B8FCBA3-4C8C-48A0-9F24-C7D0DE722DE2}" destId="{1212E163-B20D-4131-A035-96C89936EE12}" srcOrd="7" destOrd="0" presId="urn:microsoft.com/office/officeart/2005/8/layout/process1"/>
    <dgm:cxn modelId="{6FCDBA4A-8BC5-4333-B7AD-DCADF6217839}" type="presParOf" srcId="{1212E163-B20D-4131-A035-96C89936EE12}" destId="{CF235A76-019B-43B4-B227-39E6BA001FC3}" srcOrd="0" destOrd="0" presId="urn:microsoft.com/office/officeart/2005/8/layout/process1"/>
    <dgm:cxn modelId="{7DA9FCC8-F2E1-4E59-A1B8-1B7D6A2841ED}" type="presParOf" srcId="{4B8FCBA3-4C8C-48A0-9F24-C7D0DE722DE2}" destId="{2B4A7F96-F73A-4E9A-9B4E-87A98C688821}" srcOrd="8" destOrd="0" presId="urn:microsoft.com/office/officeart/2005/8/layout/process1"/>
    <dgm:cxn modelId="{29443E40-9140-47EF-8DE5-3D24D61C4272}" type="presParOf" srcId="{4B8FCBA3-4C8C-48A0-9F24-C7D0DE722DE2}" destId="{ABAD830B-7379-42AD-9DAE-CB2D1D992E18}" srcOrd="9" destOrd="0" presId="urn:microsoft.com/office/officeart/2005/8/layout/process1"/>
    <dgm:cxn modelId="{B9F6B056-3D63-473C-B075-BBB1816D984A}" type="presParOf" srcId="{ABAD830B-7379-42AD-9DAE-CB2D1D992E18}" destId="{C1A5D9C5-9EC5-4607-A233-285366C69B45}" srcOrd="0" destOrd="0" presId="urn:microsoft.com/office/officeart/2005/8/layout/process1"/>
    <dgm:cxn modelId="{B32AAF62-906D-4752-9C7D-FF699AF16605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תשתית</a:t>
          </a:r>
          <a:endParaRPr lang="he-IL" dirty="0">
            <a:solidFill>
              <a:schemeClr val="accent2"/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3E99617D-D160-491C-98EE-E856F0587E37}" type="presOf" srcId="{C749B88C-BD71-4AEC-BCD6-C945DA468C5F}" destId="{FE68D342-9B37-43B6-BB44-67B65C3EAC1A}" srcOrd="0" destOrd="0" presId="urn:microsoft.com/office/officeart/2005/8/layout/process1"/>
    <dgm:cxn modelId="{13A7ED5B-C890-4B98-A68C-72AA8956A130}" type="presOf" srcId="{F06FE37F-E31D-4A63-A439-1EAE900994EC}" destId="{CFE8EC8B-A45A-41A1-8066-2EE34BC90651}" srcOrd="0" destOrd="0" presId="urn:microsoft.com/office/officeart/2005/8/layout/process1"/>
    <dgm:cxn modelId="{758F401A-E472-4AE2-9A75-EEFB013A8BFC}" type="presOf" srcId="{86A66080-7E49-4018-8314-674125097638}" destId="{ABAD830B-7379-42AD-9DAE-CB2D1D992E18}" srcOrd="0" destOrd="0" presId="urn:microsoft.com/office/officeart/2005/8/layout/process1"/>
    <dgm:cxn modelId="{1033FBB1-98F1-4A10-9187-81BF49B1CDE5}" type="presOf" srcId="{46278DB0-5750-46DD-BD2A-BDA46A97F8ED}" destId="{2735960F-053D-4852-A141-96D6C3D0E278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0685B491-BC9E-41A6-A394-807CF1B0CCD8}" type="presOf" srcId="{2F760E3A-9E64-47BF-97D6-B781344C4A15}" destId="{4B8FCBA3-4C8C-48A0-9F24-C7D0DE722DE2}" srcOrd="0" destOrd="0" presId="urn:microsoft.com/office/officeart/2005/8/layout/process1"/>
    <dgm:cxn modelId="{601A5E85-0CC4-4C17-A0E0-1E3AE3883443}" type="presOf" srcId="{959AE30B-BB40-415F-9DA0-93EC6B6B4F96}" destId="{39162514-192C-4C7E-977D-FDCDAD752D33}" srcOrd="0" destOrd="0" presId="urn:microsoft.com/office/officeart/2005/8/layout/process1"/>
    <dgm:cxn modelId="{CFE377B5-80F4-43B3-85BD-6BF72E01FDB5}" type="presOf" srcId="{C4401ED2-66B4-4F5A-8051-94E229062F04}" destId="{1212E163-B20D-4131-A035-96C89936EE12}" srcOrd="0" destOrd="0" presId="urn:microsoft.com/office/officeart/2005/8/layout/process1"/>
    <dgm:cxn modelId="{32AA8EBE-C5B2-4412-A5BB-72A1B2BDDAC9}" type="presOf" srcId="{C749B88C-BD71-4AEC-BCD6-C945DA468C5F}" destId="{1462F873-A18A-41A7-B5DC-B2AA3B19E201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E705FC47-1585-4FCB-AFC6-5B946B05973C}" type="presOf" srcId="{C0B85275-2165-4BD8-97AF-DD77E222EB90}" destId="{5E2D8182-0D97-4121-BD3C-3A76ED67FF7F}" srcOrd="0" destOrd="0" presId="urn:microsoft.com/office/officeart/2005/8/layout/process1"/>
    <dgm:cxn modelId="{610A3252-6715-41E1-A178-7AB09634E669}" type="presOf" srcId="{5F1C8A8D-529B-4713-8E91-3E9973A287CC}" destId="{B7082D3A-7CE6-4492-A77A-9857C30C4A2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C2B8BAB7-A36B-4647-8954-0C66FCDB222C}" type="presOf" srcId="{C4401ED2-66B4-4F5A-8051-94E229062F04}" destId="{CF235A76-019B-43B4-B227-39E6BA001FC3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F09B553-46E1-46F7-B31B-70711483DC1C}" type="presOf" srcId="{959AE30B-BB40-415F-9DA0-93EC6B6B4F96}" destId="{E48DEB98-ACEB-4D33-958D-1A13A47DCE06}" srcOrd="1" destOrd="0" presId="urn:microsoft.com/office/officeart/2005/8/layout/process1"/>
    <dgm:cxn modelId="{55278FC3-93B3-4CB3-8771-9C9751913E03}" type="presOf" srcId="{F6F66ED0-5A48-48D2-9395-FC6BA8A901DA}" destId="{1E910F4C-B576-438C-B730-61262C57264D}" srcOrd="0" destOrd="0" presId="urn:microsoft.com/office/officeart/2005/8/layout/process1"/>
    <dgm:cxn modelId="{E82B5BB2-AC98-4B58-9F65-E2CF67CCDAA5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1FEE73D1-4790-4614-B68F-ACB0D08DAA64}" type="presOf" srcId="{86A66080-7E49-4018-8314-674125097638}" destId="{C1A5D9C5-9EC5-4607-A233-285366C69B45}" srcOrd="1" destOrd="0" presId="urn:microsoft.com/office/officeart/2005/8/layout/process1"/>
    <dgm:cxn modelId="{30E6E025-19EE-4344-A941-EDCC38FD13A8}" type="presOf" srcId="{8C8B2F18-1442-4C94-BCFC-8DD43AADDF45}" destId="{E0E88674-8F04-4481-A895-561723BF50AA}" srcOrd="0" destOrd="0" presId="urn:microsoft.com/office/officeart/2005/8/layout/process1"/>
    <dgm:cxn modelId="{E96AF249-7D70-4D08-A031-E3D9B1A1BF1A}" type="presOf" srcId="{2A8B7944-B9D9-40D8-B316-A6C4AACA9C97}" destId="{2B4A7F96-F73A-4E9A-9B4E-87A98C688821}" srcOrd="0" destOrd="0" presId="urn:microsoft.com/office/officeart/2005/8/layout/process1"/>
    <dgm:cxn modelId="{CF5840F4-D506-44BF-9EA9-ACD4D9F3729C}" type="presParOf" srcId="{4B8FCBA3-4C8C-48A0-9F24-C7D0DE722DE2}" destId="{CFE8EC8B-A45A-41A1-8066-2EE34BC90651}" srcOrd="0" destOrd="0" presId="urn:microsoft.com/office/officeart/2005/8/layout/process1"/>
    <dgm:cxn modelId="{3B12A32B-13EE-4284-8FF3-68CDEC956CD4}" type="presParOf" srcId="{4B8FCBA3-4C8C-48A0-9F24-C7D0DE722DE2}" destId="{FE68D342-9B37-43B6-BB44-67B65C3EAC1A}" srcOrd="1" destOrd="0" presId="urn:microsoft.com/office/officeart/2005/8/layout/process1"/>
    <dgm:cxn modelId="{504758E4-777D-4FAF-B88E-7E0D694BA490}" type="presParOf" srcId="{FE68D342-9B37-43B6-BB44-67B65C3EAC1A}" destId="{1462F873-A18A-41A7-B5DC-B2AA3B19E201}" srcOrd="0" destOrd="0" presId="urn:microsoft.com/office/officeart/2005/8/layout/process1"/>
    <dgm:cxn modelId="{EAB468FC-3C56-459F-991C-F52D15D2DE70}" type="presParOf" srcId="{4B8FCBA3-4C8C-48A0-9F24-C7D0DE722DE2}" destId="{E0E88674-8F04-4481-A895-561723BF50AA}" srcOrd="2" destOrd="0" presId="urn:microsoft.com/office/officeart/2005/8/layout/process1"/>
    <dgm:cxn modelId="{4D0C8729-B896-4C2D-A7B9-2C02F5162EC1}" type="presParOf" srcId="{4B8FCBA3-4C8C-48A0-9F24-C7D0DE722DE2}" destId="{B7082D3A-7CE6-4492-A77A-9857C30C4A2A}" srcOrd="3" destOrd="0" presId="urn:microsoft.com/office/officeart/2005/8/layout/process1"/>
    <dgm:cxn modelId="{BE7EB636-AC38-418B-8FC7-30CF43B8A634}" type="presParOf" srcId="{B7082D3A-7CE6-4492-A77A-9857C30C4A2A}" destId="{D6306413-20CA-436D-9025-1364670B8C47}" srcOrd="0" destOrd="0" presId="urn:microsoft.com/office/officeart/2005/8/layout/process1"/>
    <dgm:cxn modelId="{B1A8952E-9B1B-43E7-86C2-F909787C8CCE}" type="presParOf" srcId="{4B8FCBA3-4C8C-48A0-9F24-C7D0DE722DE2}" destId="{2735960F-053D-4852-A141-96D6C3D0E278}" srcOrd="4" destOrd="0" presId="urn:microsoft.com/office/officeart/2005/8/layout/process1"/>
    <dgm:cxn modelId="{CCC40CB8-4DE4-4B2C-8E5A-7AE26333C853}" type="presParOf" srcId="{4B8FCBA3-4C8C-48A0-9F24-C7D0DE722DE2}" destId="{39162514-192C-4C7E-977D-FDCDAD752D33}" srcOrd="5" destOrd="0" presId="urn:microsoft.com/office/officeart/2005/8/layout/process1"/>
    <dgm:cxn modelId="{B0A138A6-4580-4A5D-B05A-F7C689A021F6}" type="presParOf" srcId="{39162514-192C-4C7E-977D-FDCDAD752D33}" destId="{E48DEB98-ACEB-4D33-958D-1A13A47DCE06}" srcOrd="0" destOrd="0" presId="urn:microsoft.com/office/officeart/2005/8/layout/process1"/>
    <dgm:cxn modelId="{1718EA82-174D-48E6-A9BF-47E135EA5959}" type="presParOf" srcId="{4B8FCBA3-4C8C-48A0-9F24-C7D0DE722DE2}" destId="{5E2D8182-0D97-4121-BD3C-3A76ED67FF7F}" srcOrd="6" destOrd="0" presId="urn:microsoft.com/office/officeart/2005/8/layout/process1"/>
    <dgm:cxn modelId="{FF828C1A-1B24-49DA-BB24-98723965DAFD}" type="presParOf" srcId="{4B8FCBA3-4C8C-48A0-9F24-C7D0DE722DE2}" destId="{1212E163-B20D-4131-A035-96C89936EE12}" srcOrd="7" destOrd="0" presId="urn:microsoft.com/office/officeart/2005/8/layout/process1"/>
    <dgm:cxn modelId="{A814A691-42E5-4355-8AA4-5F5534C3262E}" type="presParOf" srcId="{1212E163-B20D-4131-A035-96C89936EE12}" destId="{CF235A76-019B-43B4-B227-39E6BA001FC3}" srcOrd="0" destOrd="0" presId="urn:microsoft.com/office/officeart/2005/8/layout/process1"/>
    <dgm:cxn modelId="{78F09F1D-8A4A-4932-A668-9707F40C4631}" type="presParOf" srcId="{4B8FCBA3-4C8C-48A0-9F24-C7D0DE722DE2}" destId="{2B4A7F96-F73A-4E9A-9B4E-87A98C688821}" srcOrd="8" destOrd="0" presId="urn:microsoft.com/office/officeart/2005/8/layout/process1"/>
    <dgm:cxn modelId="{DA61DD54-0E80-4CB2-BC65-4A90D672B8CA}" type="presParOf" srcId="{4B8FCBA3-4C8C-48A0-9F24-C7D0DE722DE2}" destId="{ABAD830B-7379-42AD-9DAE-CB2D1D992E18}" srcOrd="9" destOrd="0" presId="urn:microsoft.com/office/officeart/2005/8/layout/process1"/>
    <dgm:cxn modelId="{3D677065-9113-4D25-9B54-3C21E8084307}" type="presParOf" srcId="{ABAD830B-7379-42AD-9DAE-CB2D1D992E18}" destId="{C1A5D9C5-9EC5-4607-A233-285366C69B45}" srcOrd="0" destOrd="0" presId="urn:microsoft.com/office/officeart/2005/8/layout/process1"/>
    <dgm:cxn modelId="{8D35054A-E20A-4BC4-BF66-BEE55F022E36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B5958F96-716B-46D7-8710-53CAE38066FA}" type="presOf" srcId="{F06FE37F-E31D-4A63-A439-1EAE900994EC}" destId="{CFE8EC8B-A45A-41A1-8066-2EE34BC90651}" srcOrd="0" destOrd="0" presId="urn:microsoft.com/office/officeart/2005/8/layout/process1"/>
    <dgm:cxn modelId="{E10ECA82-E7ED-4BB9-99E2-26E7EA855529}" type="presOf" srcId="{959AE30B-BB40-415F-9DA0-93EC6B6B4F96}" destId="{39162514-192C-4C7E-977D-FDCDAD752D33}" srcOrd="0" destOrd="0" presId="urn:microsoft.com/office/officeart/2005/8/layout/process1"/>
    <dgm:cxn modelId="{931F3B64-1CC1-4599-B897-0E8E102E5386}" type="presOf" srcId="{5F1C8A8D-529B-4713-8E91-3E9973A287CC}" destId="{B7082D3A-7CE6-4492-A77A-9857C30C4A2A}" srcOrd="0" destOrd="0" presId="urn:microsoft.com/office/officeart/2005/8/layout/process1"/>
    <dgm:cxn modelId="{0A3B5BA0-12D4-4DDA-B8EA-3DFC70667598}" type="presOf" srcId="{2F760E3A-9E64-47BF-97D6-B781344C4A15}" destId="{4B8FCBA3-4C8C-48A0-9F24-C7D0DE722DE2}" srcOrd="0" destOrd="0" presId="urn:microsoft.com/office/officeart/2005/8/layout/process1"/>
    <dgm:cxn modelId="{E62D09DE-159F-4343-A20A-4556D7E1EFC4}" type="presOf" srcId="{C4401ED2-66B4-4F5A-8051-94E229062F04}" destId="{1212E163-B20D-4131-A035-96C89936EE12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E649D635-920E-441B-921D-D7342E20BC7E}" type="presOf" srcId="{959AE30B-BB40-415F-9DA0-93EC6B6B4F96}" destId="{E48DEB98-ACEB-4D33-958D-1A13A47DCE06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F102B38F-27D1-461A-8456-7EC261620203}" type="presOf" srcId="{5F1C8A8D-529B-4713-8E91-3E9973A287CC}" destId="{D6306413-20CA-436D-9025-1364670B8C47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30646D61-1230-443D-AD4F-4F7459539536}" type="presOf" srcId="{F6F66ED0-5A48-48D2-9395-FC6BA8A901DA}" destId="{1E910F4C-B576-438C-B730-61262C57264D}" srcOrd="0" destOrd="0" presId="urn:microsoft.com/office/officeart/2005/8/layout/process1"/>
    <dgm:cxn modelId="{03EBE8DD-6D16-46C5-B112-744E22EBC266}" type="presOf" srcId="{C749B88C-BD71-4AEC-BCD6-C945DA468C5F}" destId="{FE68D342-9B37-43B6-BB44-67B65C3EAC1A}" srcOrd="0" destOrd="0" presId="urn:microsoft.com/office/officeart/2005/8/layout/process1"/>
    <dgm:cxn modelId="{D5409F75-EBB7-4831-BE1D-BD4CCA4E7062}" type="presOf" srcId="{8C8B2F18-1442-4C94-BCFC-8DD43AADDF45}" destId="{E0E88674-8F04-4481-A895-561723BF50AA}" srcOrd="0" destOrd="0" presId="urn:microsoft.com/office/officeart/2005/8/layout/process1"/>
    <dgm:cxn modelId="{53C4919B-7827-4D00-8444-1A8EB120A986}" type="presOf" srcId="{C749B88C-BD71-4AEC-BCD6-C945DA468C5F}" destId="{1462F873-A18A-41A7-B5DC-B2AA3B19E201}" srcOrd="1" destOrd="0" presId="urn:microsoft.com/office/officeart/2005/8/layout/process1"/>
    <dgm:cxn modelId="{7404F12F-9F5E-4ACB-98D8-53087135CCD4}" type="presOf" srcId="{86A66080-7E49-4018-8314-674125097638}" destId="{C1A5D9C5-9EC5-4607-A233-285366C69B45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38D66DE4-700C-47D9-92F9-B28E60A13263}" type="presOf" srcId="{86A66080-7E49-4018-8314-674125097638}" destId="{ABAD830B-7379-42AD-9DAE-CB2D1D992E18}" srcOrd="0" destOrd="0" presId="urn:microsoft.com/office/officeart/2005/8/layout/process1"/>
    <dgm:cxn modelId="{7A1345D3-615C-46D2-81DC-729DB3032E09}" type="presOf" srcId="{C4401ED2-66B4-4F5A-8051-94E229062F04}" destId="{CF235A76-019B-43B4-B227-39E6BA001FC3}" srcOrd="1" destOrd="0" presId="urn:microsoft.com/office/officeart/2005/8/layout/process1"/>
    <dgm:cxn modelId="{827DD811-7655-4F06-AA0C-F665184D506D}" type="presOf" srcId="{2A8B7944-B9D9-40D8-B316-A6C4AACA9C97}" destId="{2B4A7F96-F73A-4E9A-9B4E-87A98C688821}" srcOrd="0" destOrd="0" presId="urn:microsoft.com/office/officeart/2005/8/layout/process1"/>
    <dgm:cxn modelId="{D7CF3F96-1E9E-4A18-9FAD-04A78893694F}" type="presOf" srcId="{C0B85275-2165-4BD8-97AF-DD77E222EB90}" destId="{5E2D8182-0D97-4121-BD3C-3A76ED67FF7F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6426DE8A-2FCF-4D81-B741-937F8588FDA7}" type="presOf" srcId="{46278DB0-5750-46DD-BD2A-BDA46A97F8ED}" destId="{2735960F-053D-4852-A141-96D6C3D0E278}" srcOrd="0" destOrd="0" presId="urn:microsoft.com/office/officeart/2005/8/layout/process1"/>
    <dgm:cxn modelId="{9C7FB193-6B80-468F-AD5D-4B0A011770BD}" type="presParOf" srcId="{4B8FCBA3-4C8C-48A0-9F24-C7D0DE722DE2}" destId="{CFE8EC8B-A45A-41A1-8066-2EE34BC90651}" srcOrd="0" destOrd="0" presId="urn:microsoft.com/office/officeart/2005/8/layout/process1"/>
    <dgm:cxn modelId="{C52F9035-46B2-428D-8E36-E8BD7706C5E2}" type="presParOf" srcId="{4B8FCBA3-4C8C-48A0-9F24-C7D0DE722DE2}" destId="{FE68D342-9B37-43B6-BB44-67B65C3EAC1A}" srcOrd="1" destOrd="0" presId="urn:microsoft.com/office/officeart/2005/8/layout/process1"/>
    <dgm:cxn modelId="{7F0C275C-7992-42B1-B88E-22C13E0D0B01}" type="presParOf" srcId="{FE68D342-9B37-43B6-BB44-67B65C3EAC1A}" destId="{1462F873-A18A-41A7-B5DC-B2AA3B19E201}" srcOrd="0" destOrd="0" presId="urn:microsoft.com/office/officeart/2005/8/layout/process1"/>
    <dgm:cxn modelId="{3EF4F11B-E91C-4E15-BAF8-8A50BBB0BFF4}" type="presParOf" srcId="{4B8FCBA3-4C8C-48A0-9F24-C7D0DE722DE2}" destId="{E0E88674-8F04-4481-A895-561723BF50AA}" srcOrd="2" destOrd="0" presId="urn:microsoft.com/office/officeart/2005/8/layout/process1"/>
    <dgm:cxn modelId="{CFAE304E-BFC4-49E9-BF1B-CD23A1476A02}" type="presParOf" srcId="{4B8FCBA3-4C8C-48A0-9F24-C7D0DE722DE2}" destId="{B7082D3A-7CE6-4492-A77A-9857C30C4A2A}" srcOrd="3" destOrd="0" presId="urn:microsoft.com/office/officeart/2005/8/layout/process1"/>
    <dgm:cxn modelId="{2261FCB9-7594-47B8-9814-BE7CE06320B8}" type="presParOf" srcId="{B7082D3A-7CE6-4492-A77A-9857C30C4A2A}" destId="{D6306413-20CA-436D-9025-1364670B8C47}" srcOrd="0" destOrd="0" presId="urn:microsoft.com/office/officeart/2005/8/layout/process1"/>
    <dgm:cxn modelId="{47984A0B-38FC-47F6-B233-DD170DB98AEE}" type="presParOf" srcId="{4B8FCBA3-4C8C-48A0-9F24-C7D0DE722DE2}" destId="{2735960F-053D-4852-A141-96D6C3D0E278}" srcOrd="4" destOrd="0" presId="urn:microsoft.com/office/officeart/2005/8/layout/process1"/>
    <dgm:cxn modelId="{84F9A90E-2867-4B71-B16E-EAEB331F0D86}" type="presParOf" srcId="{4B8FCBA3-4C8C-48A0-9F24-C7D0DE722DE2}" destId="{39162514-192C-4C7E-977D-FDCDAD752D33}" srcOrd="5" destOrd="0" presId="urn:microsoft.com/office/officeart/2005/8/layout/process1"/>
    <dgm:cxn modelId="{8CBB2991-A8D0-4C79-8FD1-1FA2F9925C8C}" type="presParOf" srcId="{39162514-192C-4C7E-977D-FDCDAD752D33}" destId="{E48DEB98-ACEB-4D33-958D-1A13A47DCE06}" srcOrd="0" destOrd="0" presId="urn:microsoft.com/office/officeart/2005/8/layout/process1"/>
    <dgm:cxn modelId="{DC6E37A8-95A9-4E7B-A8E0-774E5A03562E}" type="presParOf" srcId="{4B8FCBA3-4C8C-48A0-9F24-C7D0DE722DE2}" destId="{5E2D8182-0D97-4121-BD3C-3A76ED67FF7F}" srcOrd="6" destOrd="0" presId="urn:microsoft.com/office/officeart/2005/8/layout/process1"/>
    <dgm:cxn modelId="{70123C1C-BD8D-4E87-8754-0EEB725A27EE}" type="presParOf" srcId="{4B8FCBA3-4C8C-48A0-9F24-C7D0DE722DE2}" destId="{1212E163-B20D-4131-A035-96C89936EE12}" srcOrd="7" destOrd="0" presId="urn:microsoft.com/office/officeart/2005/8/layout/process1"/>
    <dgm:cxn modelId="{2B2E9FF1-0952-464B-8E16-BDF6CA2BD99D}" type="presParOf" srcId="{1212E163-B20D-4131-A035-96C89936EE12}" destId="{CF235A76-019B-43B4-B227-39E6BA001FC3}" srcOrd="0" destOrd="0" presId="urn:microsoft.com/office/officeart/2005/8/layout/process1"/>
    <dgm:cxn modelId="{FC36791F-6EFD-48BD-BD28-664819099172}" type="presParOf" srcId="{4B8FCBA3-4C8C-48A0-9F24-C7D0DE722DE2}" destId="{2B4A7F96-F73A-4E9A-9B4E-87A98C688821}" srcOrd="8" destOrd="0" presId="urn:microsoft.com/office/officeart/2005/8/layout/process1"/>
    <dgm:cxn modelId="{061288F2-0930-449F-8C5D-15604BE05417}" type="presParOf" srcId="{4B8FCBA3-4C8C-48A0-9F24-C7D0DE722DE2}" destId="{ABAD830B-7379-42AD-9DAE-CB2D1D992E18}" srcOrd="9" destOrd="0" presId="urn:microsoft.com/office/officeart/2005/8/layout/process1"/>
    <dgm:cxn modelId="{8C36393F-6D15-4CF3-A00A-190D0ED152D3}" type="presParOf" srcId="{ABAD830B-7379-42AD-9DAE-CB2D1D992E18}" destId="{C1A5D9C5-9EC5-4607-A233-285366C69B45}" srcOrd="0" destOrd="0" presId="urn:microsoft.com/office/officeart/2005/8/layout/process1"/>
    <dgm:cxn modelId="{52BC27BE-5C6D-4BE1-BBCF-865CE66C09D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מבט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לאופק</a:t>
          </a:r>
          <a:endParaRPr lang="he-IL" dirty="0">
            <a:solidFill>
              <a:schemeClr val="accent2"/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44B588C-ED0F-4070-A91C-AFBC0F549581}" type="presOf" srcId="{F6F66ED0-5A48-48D2-9395-FC6BA8A901DA}" destId="{1E910F4C-B576-438C-B730-61262C57264D}" srcOrd="0" destOrd="0" presId="urn:microsoft.com/office/officeart/2005/8/layout/process1"/>
    <dgm:cxn modelId="{C6F6E86A-FA5A-420E-B71A-4F176FD75511}" type="presOf" srcId="{5F1C8A8D-529B-4713-8E91-3E9973A287CC}" destId="{B7082D3A-7CE6-4492-A77A-9857C30C4A2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823A1152-4117-41F3-9825-629B0A3AF90C}" type="presOf" srcId="{86A66080-7E49-4018-8314-674125097638}" destId="{ABAD830B-7379-42AD-9DAE-CB2D1D992E18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4AFBFF93-0086-4C9E-8B84-213743CBE605}" type="presOf" srcId="{86A66080-7E49-4018-8314-674125097638}" destId="{C1A5D9C5-9EC5-4607-A233-285366C69B45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09639401-CB21-4D50-8D5D-E2CC6D00D136}" type="presOf" srcId="{C0B85275-2165-4BD8-97AF-DD77E222EB90}" destId="{5E2D8182-0D97-4121-BD3C-3A76ED67FF7F}" srcOrd="0" destOrd="0" presId="urn:microsoft.com/office/officeart/2005/8/layout/process1"/>
    <dgm:cxn modelId="{26DA1657-BBA0-41C2-971B-2E55F748D0B5}" type="presOf" srcId="{C4401ED2-66B4-4F5A-8051-94E229062F04}" destId="{1212E163-B20D-4131-A035-96C89936EE12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C08DF47E-A73D-42C3-8A06-09A51839F06E}" type="presOf" srcId="{F06FE37F-E31D-4A63-A439-1EAE900994EC}" destId="{CFE8EC8B-A45A-41A1-8066-2EE34BC90651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A41F44F0-7D23-4ED3-872E-F4CED602657D}" type="presOf" srcId="{C749B88C-BD71-4AEC-BCD6-C945DA468C5F}" destId="{FE68D342-9B37-43B6-BB44-67B65C3EAC1A}" srcOrd="0" destOrd="0" presId="urn:microsoft.com/office/officeart/2005/8/layout/process1"/>
    <dgm:cxn modelId="{6139DA27-E342-46CC-8A40-C51504AFBBC7}" type="presOf" srcId="{46278DB0-5750-46DD-BD2A-BDA46A97F8ED}" destId="{2735960F-053D-4852-A141-96D6C3D0E278}" srcOrd="0" destOrd="0" presId="urn:microsoft.com/office/officeart/2005/8/layout/process1"/>
    <dgm:cxn modelId="{B3BCB719-9E2E-4DB7-A70E-0C16F9F9F1D0}" type="presOf" srcId="{959AE30B-BB40-415F-9DA0-93EC6B6B4F96}" destId="{39162514-192C-4C7E-977D-FDCDAD752D33}" srcOrd="0" destOrd="0" presId="urn:microsoft.com/office/officeart/2005/8/layout/process1"/>
    <dgm:cxn modelId="{6E10B568-83E8-4547-A939-D51B15851085}" type="presOf" srcId="{8C8B2F18-1442-4C94-BCFC-8DD43AADDF45}" destId="{E0E88674-8F04-4481-A895-561723BF50AA}" srcOrd="0" destOrd="0" presId="urn:microsoft.com/office/officeart/2005/8/layout/process1"/>
    <dgm:cxn modelId="{29AAC50E-1110-49FE-A919-656E4361DC79}" type="presOf" srcId="{2A8B7944-B9D9-40D8-B316-A6C4AACA9C97}" destId="{2B4A7F96-F73A-4E9A-9B4E-87A98C688821}" srcOrd="0" destOrd="0" presId="urn:microsoft.com/office/officeart/2005/8/layout/process1"/>
    <dgm:cxn modelId="{8DE07875-00EF-4DE7-8F6C-7C6F19822AD6}" type="presOf" srcId="{C749B88C-BD71-4AEC-BCD6-C945DA468C5F}" destId="{1462F873-A18A-41A7-B5DC-B2AA3B19E201}" srcOrd="1" destOrd="0" presId="urn:microsoft.com/office/officeart/2005/8/layout/process1"/>
    <dgm:cxn modelId="{7275A713-FC04-40BE-8077-0DB79FCDE046}" type="presOf" srcId="{5F1C8A8D-529B-4713-8E91-3E9973A287CC}" destId="{D6306413-20CA-436D-9025-1364670B8C47}" srcOrd="1" destOrd="0" presId="urn:microsoft.com/office/officeart/2005/8/layout/process1"/>
    <dgm:cxn modelId="{49CA0AD4-4C4E-44DD-954F-AC8D75415F85}" type="presOf" srcId="{959AE30B-BB40-415F-9DA0-93EC6B6B4F96}" destId="{E48DEB98-ACEB-4D33-958D-1A13A47DCE06}" srcOrd="1" destOrd="0" presId="urn:microsoft.com/office/officeart/2005/8/layout/process1"/>
    <dgm:cxn modelId="{21993D13-C525-443B-97F4-9D81320409B6}" type="presOf" srcId="{2F760E3A-9E64-47BF-97D6-B781344C4A15}" destId="{4B8FCBA3-4C8C-48A0-9F24-C7D0DE722DE2}" srcOrd="0" destOrd="0" presId="urn:microsoft.com/office/officeart/2005/8/layout/process1"/>
    <dgm:cxn modelId="{BCD59944-139A-420C-800D-241D767529D0}" type="presOf" srcId="{C4401ED2-66B4-4F5A-8051-94E229062F04}" destId="{CF235A76-019B-43B4-B227-39E6BA001FC3}" srcOrd="1" destOrd="0" presId="urn:microsoft.com/office/officeart/2005/8/layout/process1"/>
    <dgm:cxn modelId="{14A3F9F2-99A8-4854-B044-A22CBAEDE170}" type="presParOf" srcId="{4B8FCBA3-4C8C-48A0-9F24-C7D0DE722DE2}" destId="{CFE8EC8B-A45A-41A1-8066-2EE34BC90651}" srcOrd="0" destOrd="0" presId="urn:microsoft.com/office/officeart/2005/8/layout/process1"/>
    <dgm:cxn modelId="{8926F7BC-B05C-40A5-B730-ED1FB318365F}" type="presParOf" srcId="{4B8FCBA3-4C8C-48A0-9F24-C7D0DE722DE2}" destId="{FE68D342-9B37-43B6-BB44-67B65C3EAC1A}" srcOrd="1" destOrd="0" presId="urn:microsoft.com/office/officeart/2005/8/layout/process1"/>
    <dgm:cxn modelId="{9B0BA92D-BF63-4558-8AAE-8185F9016C7E}" type="presParOf" srcId="{FE68D342-9B37-43B6-BB44-67B65C3EAC1A}" destId="{1462F873-A18A-41A7-B5DC-B2AA3B19E201}" srcOrd="0" destOrd="0" presId="urn:microsoft.com/office/officeart/2005/8/layout/process1"/>
    <dgm:cxn modelId="{72DF1960-93D7-4E54-84D8-5B8298C51AF9}" type="presParOf" srcId="{4B8FCBA3-4C8C-48A0-9F24-C7D0DE722DE2}" destId="{E0E88674-8F04-4481-A895-561723BF50AA}" srcOrd="2" destOrd="0" presId="urn:microsoft.com/office/officeart/2005/8/layout/process1"/>
    <dgm:cxn modelId="{23B748FF-602A-4C52-B573-2246B57268C4}" type="presParOf" srcId="{4B8FCBA3-4C8C-48A0-9F24-C7D0DE722DE2}" destId="{B7082D3A-7CE6-4492-A77A-9857C30C4A2A}" srcOrd="3" destOrd="0" presId="urn:microsoft.com/office/officeart/2005/8/layout/process1"/>
    <dgm:cxn modelId="{26756040-4993-4E4F-B5A9-414C66EE87CC}" type="presParOf" srcId="{B7082D3A-7CE6-4492-A77A-9857C30C4A2A}" destId="{D6306413-20CA-436D-9025-1364670B8C47}" srcOrd="0" destOrd="0" presId="urn:microsoft.com/office/officeart/2005/8/layout/process1"/>
    <dgm:cxn modelId="{A39D405E-1F27-4637-A349-69DC90CCC992}" type="presParOf" srcId="{4B8FCBA3-4C8C-48A0-9F24-C7D0DE722DE2}" destId="{2735960F-053D-4852-A141-96D6C3D0E278}" srcOrd="4" destOrd="0" presId="urn:microsoft.com/office/officeart/2005/8/layout/process1"/>
    <dgm:cxn modelId="{F4438784-B3D0-465E-A8A5-196195C7BA85}" type="presParOf" srcId="{4B8FCBA3-4C8C-48A0-9F24-C7D0DE722DE2}" destId="{39162514-192C-4C7E-977D-FDCDAD752D33}" srcOrd="5" destOrd="0" presId="urn:microsoft.com/office/officeart/2005/8/layout/process1"/>
    <dgm:cxn modelId="{17EA66E0-1217-4D98-B2FF-F2194DD54965}" type="presParOf" srcId="{39162514-192C-4C7E-977D-FDCDAD752D33}" destId="{E48DEB98-ACEB-4D33-958D-1A13A47DCE06}" srcOrd="0" destOrd="0" presId="urn:microsoft.com/office/officeart/2005/8/layout/process1"/>
    <dgm:cxn modelId="{90728B80-0505-465C-A0B0-26C3FA74C159}" type="presParOf" srcId="{4B8FCBA3-4C8C-48A0-9F24-C7D0DE722DE2}" destId="{5E2D8182-0D97-4121-BD3C-3A76ED67FF7F}" srcOrd="6" destOrd="0" presId="urn:microsoft.com/office/officeart/2005/8/layout/process1"/>
    <dgm:cxn modelId="{48D030C4-83FB-4487-A88F-91D5DE6A8171}" type="presParOf" srcId="{4B8FCBA3-4C8C-48A0-9F24-C7D0DE722DE2}" destId="{1212E163-B20D-4131-A035-96C89936EE12}" srcOrd="7" destOrd="0" presId="urn:microsoft.com/office/officeart/2005/8/layout/process1"/>
    <dgm:cxn modelId="{6FB228CF-C5D7-49F7-8460-DB578E9B86AD}" type="presParOf" srcId="{1212E163-B20D-4131-A035-96C89936EE12}" destId="{CF235A76-019B-43B4-B227-39E6BA001FC3}" srcOrd="0" destOrd="0" presId="urn:microsoft.com/office/officeart/2005/8/layout/process1"/>
    <dgm:cxn modelId="{7F360556-1826-455B-AA4B-F5713E725EA1}" type="presParOf" srcId="{4B8FCBA3-4C8C-48A0-9F24-C7D0DE722DE2}" destId="{2B4A7F96-F73A-4E9A-9B4E-87A98C688821}" srcOrd="8" destOrd="0" presId="urn:microsoft.com/office/officeart/2005/8/layout/process1"/>
    <dgm:cxn modelId="{660E4CE5-7A9D-4B39-BFA6-B56F45BD7829}" type="presParOf" srcId="{4B8FCBA3-4C8C-48A0-9F24-C7D0DE722DE2}" destId="{ABAD830B-7379-42AD-9DAE-CB2D1D992E18}" srcOrd="9" destOrd="0" presId="urn:microsoft.com/office/officeart/2005/8/layout/process1"/>
    <dgm:cxn modelId="{65793194-603B-4775-8ABD-84905D066EFF}" type="presParOf" srcId="{ABAD830B-7379-42AD-9DAE-CB2D1D992E18}" destId="{C1A5D9C5-9EC5-4607-A233-285366C69B45}" srcOrd="0" destOrd="0" presId="urn:microsoft.com/office/officeart/2005/8/layout/process1"/>
    <dgm:cxn modelId="{87AC9D50-E7A5-4AFE-A68B-192252578BD6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4034FE35-AE7A-4E3C-8D16-B932946CC652}" type="presOf" srcId="{5F1C8A8D-529B-4713-8E91-3E9973A287CC}" destId="{B7082D3A-7CE6-4492-A77A-9857C30C4A2A}" srcOrd="0" destOrd="0" presId="urn:microsoft.com/office/officeart/2005/8/layout/process1"/>
    <dgm:cxn modelId="{57ABD319-8DB8-46D0-B719-F224C59B3FA3}" type="presOf" srcId="{46278DB0-5750-46DD-BD2A-BDA46A97F8ED}" destId="{2735960F-053D-4852-A141-96D6C3D0E278}" srcOrd="0" destOrd="0" presId="urn:microsoft.com/office/officeart/2005/8/layout/process1"/>
    <dgm:cxn modelId="{DAC34779-F6CE-4EC6-A0BA-875ABFEB86B7}" type="presOf" srcId="{C749B88C-BD71-4AEC-BCD6-C945DA468C5F}" destId="{FE68D342-9B37-43B6-BB44-67B65C3EAC1A}" srcOrd="0" destOrd="0" presId="urn:microsoft.com/office/officeart/2005/8/layout/process1"/>
    <dgm:cxn modelId="{697D20DA-7E62-4C2E-9F9C-C3479F5CA127}" type="presOf" srcId="{86A66080-7E49-4018-8314-674125097638}" destId="{C1A5D9C5-9EC5-4607-A233-285366C69B45}" srcOrd="1" destOrd="0" presId="urn:microsoft.com/office/officeart/2005/8/layout/process1"/>
    <dgm:cxn modelId="{5A736BDD-9C05-4E88-8173-74C45D91539A}" type="presOf" srcId="{86A66080-7E49-4018-8314-674125097638}" destId="{ABAD830B-7379-42AD-9DAE-CB2D1D992E18}" srcOrd="0" destOrd="0" presId="urn:microsoft.com/office/officeart/2005/8/layout/process1"/>
    <dgm:cxn modelId="{49E992FD-8369-4F84-B495-AAE26C0AE0FD}" type="presOf" srcId="{959AE30B-BB40-415F-9DA0-93EC6B6B4F96}" destId="{39162514-192C-4C7E-977D-FDCDAD752D33}" srcOrd="0" destOrd="0" presId="urn:microsoft.com/office/officeart/2005/8/layout/process1"/>
    <dgm:cxn modelId="{1A846E5B-DD96-4C9E-852D-8332FF6F95CB}" type="presOf" srcId="{F06FE37F-E31D-4A63-A439-1EAE900994EC}" destId="{CFE8EC8B-A45A-41A1-8066-2EE34BC90651}" srcOrd="0" destOrd="0" presId="urn:microsoft.com/office/officeart/2005/8/layout/process1"/>
    <dgm:cxn modelId="{C7138362-A1DD-4E82-99EA-3E02DD120829}" type="presOf" srcId="{C0B85275-2165-4BD8-97AF-DD77E222EB90}" destId="{5E2D8182-0D97-4121-BD3C-3A76ED67FF7F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E42A68EE-18BC-4747-847A-22445E03CAC6}" type="presOf" srcId="{2A8B7944-B9D9-40D8-B316-A6C4AACA9C97}" destId="{2B4A7F96-F73A-4E9A-9B4E-87A98C68882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6F068EDA-E7DB-409D-954B-2F7F446022A9}" type="presOf" srcId="{959AE30B-BB40-415F-9DA0-93EC6B6B4F96}" destId="{E48DEB98-ACEB-4D33-958D-1A13A47DCE06}" srcOrd="1" destOrd="0" presId="urn:microsoft.com/office/officeart/2005/8/layout/process1"/>
    <dgm:cxn modelId="{D74C165D-C7E4-4F9B-BCCE-03F5FA522BD9}" type="presOf" srcId="{C4401ED2-66B4-4F5A-8051-94E229062F04}" destId="{CF235A76-019B-43B4-B227-39E6BA001FC3}" srcOrd="1" destOrd="0" presId="urn:microsoft.com/office/officeart/2005/8/layout/process1"/>
    <dgm:cxn modelId="{00F6F9D5-E22A-4E2C-8D2E-8F67C131F1C8}" type="presOf" srcId="{5F1C8A8D-529B-4713-8E91-3E9973A287CC}" destId="{D6306413-20CA-436D-9025-1364670B8C47}" srcOrd="1" destOrd="0" presId="urn:microsoft.com/office/officeart/2005/8/layout/process1"/>
    <dgm:cxn modelId="{29D51676-DF27-4F04-BC37-5E8CD5987E8B}" type="presOf" srcId="{2F760E3A-9E64-47BF-97D6-B781344C4A15}" destId="{4B8FCBA3-4C8C-48A0-9F24-C7D0DE722DE2}" srcOrd="0" destOrd="0" presId="urn:microsoft.com/office/officeart/2005/8/layout/process1"/>
    <dgm:cxn modelId="{549FAFF3-3D72-4468-B28E-B607183E340D}" type="presOf" srcId="{F6F66ED0-5A48-48D2-9395-FC6BA8A901DA}" destId="{1E910F4C-B576-438C-B730-61262C57264D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9A015E50-5ABA-4ACC-A81F-93648219CD13}" type="presOf" srcId="{C4401ED2-66B4-4F5A-8051-94E229062F04}" destId="{1212E163-B20D-4131-A035-96C89936EE12}" srcOrd="0" destOrd="0" presId="urn:microsoft.com/office/officeart/2005/8/layout/process1"/>
    <dgm:cxn modelId="{F8719095-C2A6-4AE7-9816-DE0C68907E06}" type="presOf" srcId="{C749B88C-BD71-4AEC-BCD6-C945DA468C5F}" destId="{1462F873-A18A-41A7-B5DC-B2AA3B19E201}" srcOrd="1" destOrd="0" presId="urn:microsoft.com/office/officeart/2005/8/layout/process1"/>
    <dgm:cxn modelId="{DE827BD2-F51F-448A-8BCE-27C1EC2E6ADE}" type="presOf" srcId="{8C8B2F18-1442-4C94-BCFC-8DD43AADDF45}" destId="{E0E88674-8F04-4481-A895-561723BF50AA}" srcOrd="0" destOrd="0" presId="urn:microsoft.com/office/officeart/2005/8/layout/process1"/>
    <dgm:cxn modelId="{28B4E9E0-2998-40FE-BB23-41331E7A6D1B}" type="presParOf" srcId="{4B8FCBA3-4C8C-48A0-9F24-C7D0DE722DE2}" destId="{CFE8EC8B-A45A-41A1-8066-2EE34BC90651}" srcOrd="0" destOrd="0" presId="urn:microsoft.com/office/officeart/2005/8/layout/process1"/>
    <dgm:cxn modelId="{564C7FC6-F27F-431B-BAB2-6E908B6574FE}" type="presParOf" srcId="{4B8FCBA3-4C8C-48A0-9F24-C7D0DE722DE2}" destId="{FE68D342-9B37-43B6-BB44-67B65C3EAC1A}" srcOrd="1" destOrd="0" presId="urn:microsoft.com/office/officeart/2005/8/layout/process1"/>
    <dgm:cxn modelId="{D1E041E6-D623-496E-A38E-D90F8EC48550}" type="presParOf" srcId="{FE68D342-9B37-43B6-BB44-67B65C3EAC1A}" destId="{1462F873-A18A-41A7-B5DC-B2AA3B19E201}" srcOrd="0" destOrd="0" presId="urn:microsoft.com/office/officeart/2005/8/layout/process1"/>
    <dgm:cxn modelId="{B240A828-49B3-4AB6-A32B-ACB0E934A81C}" type="presParOf" srcId="{4B8FCBA3-4C8C-48A0-9F24-C7D0DE722DE2}" destId="{E0E88674-8F04-4481-A895-561723BF50AA}" srcOrd="2" destOrd="0" presId="urn:microsoft.com/office/officeart/2005/8/layout/process1"/>
    <dgm:cxn modelId="{BA1B8047-6AA6-47BA-85E0-05AF0DD1D7EA}" type="presParOf" srcId="{4B8FCBA3-4C8C-48A0-9F24-C7D0DE722DE2}" destId="{B7082D3A-7CE6-4492-A77A-9857C30C4A2A}" srcOrd="3" destOrd="0" presId="urn:microsoft.com/office/officeart/2005/8/layout/process1"/>
    <dgm:cxn modelId="{F37F6F6F-8927-441A-9E04-68A4B6F8463E}" type="presParOf" srcId="{B7082D3A-7CE6-4492-A77A-9857C30C4A2A}" destId="{D6306413-20CA-436D-9025-1364670B8C47}" srcOrd="0" destOrd="0" presId="urn:microsoft.com/office/officeart/2005/8/layout/process1"/>
    <dgm:cxn modelId="{54053D6B-269F-4C9A-867E-85F4292EF4AB}" type="presParOf" srcId="{4B8FCBA3-4C8C-48A0-9F24-C7D0DE722DE2}" destId="{2735960F-053D-4852-A141-96D6C3D0E278}" srcOrd="4" destOrd="0" presId="urn:microsoft.com/office/officeart/2005/8/layout/process1"/>
    <dgm:cxn modelId="{EDA003CE-2019-4134-8A86-69B68802EA27}" type="presParOf" srcId="{4B8FCBA3-4C8C-48A0-9F24-C7D0DE722DE2}" destId="{39162514-192C-4C7E-977D-FDCDAD752D33}" srcOrd="5" destOrd="0" presId="urn:microsoft.com/office/officeart/2005/8/layout/process1"/>
    <dgm:cxn modelId="{FCFB4883-351F-4697-8AA2-5C598CD4963A}" type="presParOf" srcId="{39162514-192C-4C7E-977D-FDCDAD752D33}" destId="{E48DEB98-ACEB-4D33-958D-1A13A47DCE06}" srcOrd="0" destOrd="0" presId="urn:microsoft.com/office/officeart/2005/8/layout/process1"/>
    <dgm:cxn modelId="{2F0BE523-60F1-4C2C-B362-8A2463B3CA9C}" type="presParOf" srcId="{4B8FCBA3-4C8C-48A0-9F24-C7D0DE722DE2}" destId="{5E2D8182-0D97-4121-BD3C-3A76ED67FF7F}" srcOrd="6" destOrd="0" presId="urn:microsoft.com/office/officeart/2005/8/layout/process1"/>
    <dgm:cxn modelId="{091CCF49-F522-41DF-8571-4C446487275D}" type="presParOf" srcId="{4B8FCBA3-4C8C-48A0-9F24-C7D0DE722DE2}" destId="{1212E163-B20D-4131-A035-96C89936EE12}" srcOrd="7" destOrd="0" presId="urn:microsoft.com/office/officeart/2005/8/layout/process1"/>
    <dgm:cxn modelId="{78B649F2-43E9-4513-8330-40FB5354AD17}" type="presParOf" srcId="{1212E163-B20D-4131-A035-96C89936EE12}" destId="{CF235A76-019B-43B4-B227-39E6BA001FC3}" srcOrd="0" destOrd="0" presId="urn:microsoft.com/office/officeart/2005/8/layout/process1"/>
    <dgm:cxn modelId="{AF2A6103-76FA-426A-B463-DF89CCBED9CA}" type="presParOf" srcId="{4B8FCBA3-4C8C-48A0-9F24-C7D0DE722DE2}" destId="{2B4A7F96-F73A-4E9A-9B4E-87A98C688821}" srcOrd="8" destOrd="0" presId="urn:microsoft.com/office/officeart/2005/8/layout/process1"/>
    <dgm:cxn modelId="{3D8B4A6E-4722-4D00-84B9-623EBC11F8CF}" type="presParOf" srcId="{4B8FCBA3-4C8C-48A0-9F24-C7D0DE722DE2}" destId="{ABAD830B-7379-42AD-9DAE-CB2D1D992E18}" srcOrd="9" destOrd="0" presId="urn:microsoft.com/office/officeart/2005/8/layout/process1"/>
    <dgm:cxn modelId="{A5417F5B-ACB9-4670-92CB-8F9432837771}" type="presParOf" srcId="{ABAD830B-7379-42AD-9DAE-CB2D1D992E18}" destId="{C1A5D9C5-9EC5-4607-A233-285366C69B45}" srcOrd="0" destOrd="0" presId="urn:microsoft.com/office/officeart/2005/8/layout/process1"/>
    <dgm:cxn modelId="{A60F7D1D-B59E-4E82-98E7-C45B1EC396C2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הצגת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האגף</a:t>
          </a:r>
          <a:endParaRPr lang="he-IL" dirty="0">
            <a:solidFill>
              <a:schemeClr val="accent2"/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77B997AB-E9A3-42CF-9254-C949B621F7B6}" type="presOf" srcId="{8C8B2F18-1442-4C94-BCFC-8DD43AADDF45}" destId="{E0E88674-8F04-4481-A895-561723BF50AA}" srcOrd="0" destOrd="0" presId="urn:microsoft.com/office/officeart/2005/8/layout/process1"/>
    <dgm:cxn modelId="{01C50F71-FFB0-4409-8A36-63E6BF9656B5}" type="presOf" srcId="{C0B85275-2165-4BD8-97AF-DD77E222EB90}" destId="{5E2D8182-0D97-4121-BD3C-3A76ED67FF7F}" srcOrd="0" destOrd="0" presId="urn:microsoft.com/office/officeart/2005/8/layout/process1"/>
    <dgm:cxn modelId="{0C2E2044-F250-4461-AB7B-3CA9F79276BE}" type="presOf" srcId="{C4401ED2-66B4-4F5A-8051-94E229062F04}" destId="{1212E163-B20D-4131-A035-96C89936EE12}" srcOrd="0" destOrd="0" presId="urn:microsoft.com/office/officeart/2005/8/layout/process1"/>
    <dgm:cxn modelId="{C8012327-C56E-43CA-8DFD-333B21F40AF9}" type="presOf" srcId="{C749B88C-BD71-4AEC-BCD6-C945DA468C5F}" destId="{1462F873-A18A-41A7-B5DC-B2AA3B19E201}" srcOrd="1" destOrd="0" presId="urn:microsoft.com/office/officeart/2005/8/layout/process1"/>
    <dgm:cxn modelId="{15BB88AD-38DA-4B20-B1B8-A0ECBD79900B}" type="presOf" srcId="{86A66080-7E49-4018-8314-674125097638}" destId="{C1A5D9C5-9EC5-4607-A233-285366C69B45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AF3AAEEE-F6E7-4D7A-8852-EDDAA6890058}" type="presOf" srcId="{959AE30B-BB40-415F-9DA0-93EC6B6B4F96}" destId="{E48DEB98-ACEB-4D33-958D-1A13A47DCE06}" srcOrd="1" destOrd="0" presId="urn:microsoft.com/office/officeart/2005/8/layout/process1"/>
    <dgm:cxn modelId="{508E18DC-A51F-4715-83B9-19D35AC65874}" type="presOf" srcId="{5F1C8A8D-529B-4713-8E91-3E9973A287CC}" destId="{B7082D3A-7CE6-4492-A77A-9857C30C4A2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F24F9457-CF0C-4C3E-A9A0-3AB74FD1A1D0}" type="presOf" srcId="{959AE30B-BB40-415F-9DA0-93EC6B6B4F96}" destId="{39162514-192C-4C7E-977D-FDCDAD752D33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4C5AC9CC-9B4E-445F-AF95-41DFACDC304B}" type="presOf" srcId="{C4401ED2-66B4-4F5A-8051-94E229062F04}" destId="{CF235A76-019B-43B4-B227-39E6BA001FC3}" srcOrd="1" destOrd="0" presId="urn:microsoft.com/office/officeart/2005/8/layout/process1"/>
    <dgm:cxn modelId="{2361E852-2659-4F43-B36B-05DDAFB671F1}" type="presOf" srcId="{2F760E3A-9E64-47BF-97D6-B781344C4A15}" destId="{4B8FCBA3-4C8C-48A0-9F24-C7D0DE722DE2}" srcOrd="0" destOrd="0" presId="urn:microsoft.com/office/officeart/2005/8/layout/process1"/>
    <dgm:cxn modelId="{2ED1B532-2984-4A63-9535-4BFB1C43066E}" type="presOf" srcId="{86A66080-7E49-4018-8314-674125097638}" destId="{ABAD830B-7379-42AD-9DAE-CB2D1D992E18}" srcOrd="0" destOrd="0" presId="urn:microsoft.com/office/officeart/2005/8/layout/process1"/>
    <dgm:cxn modelId="{93668F5D-CC4A-4201-8D20-3BE6AE29236F}" type="presOf" srcId="{F06FE37F-E31D-4A63-A439-1EAE900994EC}" destId="{CFE8EC8B-A45A-41A1-8066-2EE34BC9065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36F2EC33-A8A5-4B22-882B-369B492C8611}" type="presOf" srcId="{2A8B7944-B9D9-40D8-B316-A6C4AACA9C97}" destId="{2B4A7F96-F73A-4E9A-9B4E-87A98C688821}" srcOrd="0" destOrd="0" presId="urn:microsoft.com/office/officeart/2005/8/layout/process1"/>
    <dgm:cxn modelId="{23039B89-935B-4530-844C-69D3EF9E148A}" type="presOf" srcId="{5F1C8A8D-529B-4713-8E91-3E9973A287CC}" destId="{D6306413-20CA-436D-9025-1364670B8C47}" srcOrd="1" destOrd="0" presId="urn:microsoft.com/office/officeart/2005/8/layout/process1"/>
    <dgm:cxn modelId="{540CFBAB-3B82-4EA3-AFAB-504F6CB9FD7C}" type="presOf" srcId="{46278DB0-5750-46DD-BD2A-BDA46A97F8ED}" destId="{2735960F-053D-4852-A141-96D6C3D0E278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AA9C6F32-B440-4DA7-8BA6-0D8E64DCD4D8}" type="presOf" srcId="{F6F66ED0-5A48-48D2-9395-FC6BA8A901DA}" destId="{1E910F4C-B576-438C-B730-61262C57264D}" srcOrd="0" destOrd="0" presId="urn:microsoft.com/office/officeart/2005/8/layout/process1"/>
    <dgm:cxn modelId="{896E9DC0-0710-4977-9FA9-892667F49EF6}" type="presOf" srcId="{C749B88C-BD71-4AEC-BCD6-C945DA468C5F}" destId="{FE68D342-9B37-43B6-BB44-67B65C3EAC1A}" srcOrd="0" destOrd="0" presId="urn:microsoft.com/office/officeart/2005/8/layout/process1"/>
    <dgm:cxn modelId="{1979E31D-6F1F-4AEF-9A7C-F3310F48078D}" type="presParOf" srcId="{4B8FCBA3-4C8C-48A0-9F24-C7D0DE722DE2}" destId="{CFE8EC8B-A45A-41A1-8066-2EE34BC90651}" srcOrd="0" destOrd="0" presId="urn:microsoft.com/office/officeart/2005/8/layout/process1"/>
    <dgm:cxn modelId="{9D910809-FA00-4A65-A4F2-92714FCC5FB6}" type="presParOf" srcId="{4B8FCBA3-4C8C-48A0-9F24-C7D0DE722DE2}" destId="{FE68D342-9B37-43B6-BB44-67B65C3EAC1A}" srcOrd="1" destOrd="0" presId="urn:microsoft.com/office/officeart/2005/8/layout/process1"/>
    <dgm:cxn modelId="{2D9B22DC-DD95-42E1-93BD-514A954B9BB3}" type="presParOf" srcId="{FE68D342-9B37-43B6-BB44-67B65C3EAC1A}" destId="{1462F873-A18A-41A7-B5DC-B2AA3B19E201}" srcOrd="0" destOrd="0" presId="urn:microsoft.com/office/officeart/2005/8/layout/process1"/>
    <dgm:cxn modelId="{25280B52-F1A7-404B-BFB5-A08016CAC37A}" type="presParOf" srcId="{4B8FCBA3-4C8C-48A0-9F24-C7D0DE722DE2}" destId="{E0E88674-8F04-4481-A895-561723BF50AA}" srcOrd="2" destOrd="0" presId="urn:microsoft.com/office/officeart/2005/8/layout/process1"/>
    <dgm:cxn modelId="{B7AE9621-7C92-4C48-BA08-0B63E51C4104}" type="presParOf" srcId="{4B8FCBA3-4C8C-48A0-9F24-C7D0DE722DE2}" destId="{B7082D3A-7CE6-4492-A77A-9857C30C4A2A}" srcOrd="3" destOrd="0" presId="urn:microsoft.com/office/officeart/2005/8/layout/process1"/>
    <dgm:cxn modelId="{AEF30E50-41B4-4159-8FE7-284FB80D4B6E}" type="presParOf" srcId="{B7082D3A-7CE6-4492-A77A-9857C30C4A2A}" destId="{D6306413-20CA-436D-9025-1364670B8C47}" srcOrd="0" destOrd="0" presId="urn:microsoft.com/office/officeart/2005/8/layout/process1"/>
    <dgm:cxn modelId="{49813916-8137-46B3-834F-BBB675E76EFC}" type="presParOf" srcId="{4B8FCBA3-4C8C-48A0-9F24-C7D0DE722DE2}" destId="{2735960F-053D-4852-A141-96D6C3D0E278}" srcOrd="4" destOrd="0" presId="urn:microsoft.com/office/officeart/2005/8/layout/process1"/>
    <dgm:cxn modelId="{11C87299-F0AC-4D59-9BB5-24E3E9C11F3E}" type="presParOf" srcId="{4B8FCBA3-4C8C-48A0-9F24-C7D0DE722DE2}" destId="{39162514-192C-4C7E-977D-FDCDAD752D33}" srcOrd="5" destOrd="0" presId="urn:microsoft.com/office/officeart/2005/8/layout/process1"/>
    <dgm:cxn modelId="{A04985E6-2B8B-4460-A0F0-3167819BBBF5}" type="presParOf" srcId="{39162514-192C-4C7E-977D-FDCDAD752D33}" destId="{E48DEB98-ACEB-4D33-958D-1A13A47DCE06}" srcOrd="0" destOrd="0" presId="urn:microsoft.com/office/officeart/2005/8/layout/process1"/>
    <dgm:cxn modelId="{7219902D-46CB-475B-9917-009B2CAA01DF}" type="presParOf" srcId="{4B8FCBA3-4C8C-48A0-9F24-C7D0DE722DE2}" destId="{5E2D8182-0D97-4121-BD3C-3A76ED67FF7F}" srcOrd="6" destOrd="0" presId="urn:microsoft.com/office/officeart/2005/8/layout/process1"/>
    <dgm:cxn modelId="{F0EE7CD0-F9EE-4D85-9B63-D92245C4C982}" type="presParOf" srcId="{4B8FCBA3-4C8C-48A0-9F24-C7D0DE722DE2}" destId="{1212E163-B20D-4131-A035-96C89936EE12}" srcOrd="7" destOrd="0" presId="urn:microsoft.com/office/officeart/2005/8/layout/process1"/>
    <dgm:cxn modelId="{AAE7CB63-5BA6-4171-8022-E1177C281145}" type="presParOf" srcId="{1212E163-B20D-4131-A035-96C89936EE12}" destId="{CF235A76-019B-43B4-B227-39E6BA001FC3}" srcOrd="0" destOrd="0" presId="urn:microsoft.com/office/officeart/2005/8/layout/process1"/>
    <dgm:cxn modelId="{4432A6DD-1937-4594-B673-BEC70F4BD9A1}" type="presParOf" srcId="{4B8FCBA3-4C8C-48A0-9F24-C7D0DE722DE2}" destId="{2B4A7F96-F73A-4E9A-9B4E-87A98C688821}" srcOrd="8" destOrd="0" presId="urn:microsoft.com/office/officeart/2005/8/layout/process1"/>
    <dgm:cxn modelId="{8C6A033B-BBB7-4CB8-9555-CAD07E4492AA}" type="presParOf" srcId="{4B8FCBA3-4C8C-48A0-9F24-C7D0DE722DE2}" destId="{ABAD830B-7379-42AD-9DAE-CB2D1D992E18}" srcOrd="9" destOrd="0" presId="urn:microsoft.com/office/officeart/2005/8/layout/process1"/>
    <dgm:cxn modelId="{32F47B51-1409-4C71-875F-6890E9DE3057}" type="presParOf" srcId="{ABAD830B-7379-42AD-9DAE-CB2D1D992E18}" destId="{C1A5D9C5-9EC5-4607-A233-285366C69B45}" srcOrd="0" destOrd="0" presId="urn:microsoft.com/office/officeart/2005/8/layout/process1"/>
    <dgm:cxn modelId="{01B9AF13-AFFD-41C8-B7F7-EA47E0874F9F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מבנה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התקציב</a:t>
          </a:r>
          <a:endParaRPr lang="he-IL" dirty="0">
            <a:solidFill>
              <a:schemeClr val="accent2"/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5E3FC34B-0D1A-40AF-A6F4-E05ECDDA4BF4}" type="presOf" srcId="{C4401ED2-66B4-4F5A-8051-94E229062F04}" destId="{CF235A76-019B-43B4-B227-39E6BA001FC3}" srcOrd="1" destOrd="0" presId="urn:microsoft.com/office/officeart/2005/8/layout/process1"/>
    <dgm:cxn modelId="{39DF1F91-809A-451C-8500-73DB829D82CA}" type="presOf" srcId="{8C8B2F18-1442-4C94-BCFC-8DD43AADDF45}" destId="{E0E88674-8F04-4481-A895-561723BF50AA}" srcOrd="0" destOrd="0" presId="urn:microsoft.com/office/officeart/2005/8/layout/process1"/>
    <dgm:cxn modelId="{FAB9BA08-168F-4DE3-9849-B91D05B37B1E}" type="presOf" srcId="{C749B88C-BD71-4AEC-BCD6-C945DA468C5F}" destId="{FE68D342-9B37-43B6-BB44-67B65C3EAC1A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98A0BD69-0116-484B-A1AE-851D2D42FEAE}" type="presOf" srcId="{C0B85275-2165-4BD8-97AF-DD77E222EB90}" destId="{5E2D8182-0D97-4121-BD3C-3A76ED67FF7F}" srcOrd="0" destOrd="0" presId="urn:microsoft.com/office/officeart/2005/8/layout/process1"/>
    <dgm:cxn modelId="{1B40DC9A-8F05-415E-A7AC-7B8539828141}" type="presOf" srcId="{C4401ED2-66B4-4F5A-8051-94E229062F04}" destId="{1212E163-B20D-4131-A035-96C89936EE12}" srcOrd="0" destOrd="0" presId="urn:microsoft.com/office/officeart/2005/8/layout/process1"/>
    <dgm:cxn modelId="{21A704DA-BAF8-4F6B-9E96-27D8B5BE0C6A}" type="presOf" srcId="{C749B88C-BD71-4AEC-BCD6-C945DA468C5F}" destId="{1462F873-A18A-41A7-B5DC-B2AA3B19E201}" srcOrd="1" destOrd="0" presId="urn:microsoft.com/office/officeart/2005/8/layout/process1"/>
    <dgm:cxn modelId="{295DCBA1-E66E-454B-8DE5-7DC461E8A0B4}" type="presOf" srcId="{86A66080-7E49-4018-8314-674125097638}" destId="{ABAD830B-7379-42AD-9DAE-CB2D1D992E18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7542F4E7-6B6F-41DD-B1C9-00725CC62234}" type="presOf" srcId="{2F760E3A-9E64-47BF-97D6-B781344C4A15}" destId="{4B8FCBA3-4C8C-48A0-9F24-C7D0DE722DE2}" srcOrd="0" destOrd="0" presId="urn:microsoft.com/office/officeart/2005/8/layout/process1"/>
    <dgm:cxn modelId="{5F0BB2BA-8EBD-45DA-B150-216CBAF22FBA}" type="presOf" srcId="{F06FE37F-E31D-4A63-A439-1EAE900994EC}" destId="{CFE8EC8B-A45A-41A1-8066-2EE34BC90651}" srcOrd="0" destOrd="0" presId="urn:microsoft.com/office/officeart/2005/8/layout/process1"/>
    <dgm:cxn modelId="{8FA398AA-C6CC-4E1C-960C-282955650C44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6BDC74BC-CE6D-4D99-9ECB-D4BFDD845B6C}" type="presOf" srcId="{5F1C8A8D-529B-4713-8E91-3E9973A287CC}" destId="{B7082D3A-7CE6-4492-A77A-9857C30C4A2A}" srcOrd="0" destOrd="0" presId="urn:microsoft.com/office/officeart/2005/8/layout/process1"/>
    <dgm:cxn modelId="{B7C16942-0FF2-4539-9081-A543EDEBBC9B}" type="presOf" srcId="{5F1C8A8D-529B-4713-8E91-3E9973A287CC}" destId="{D6306413-20CA-436D-9025-1364670B8C47}" srcOrd="1" destOrd="0" presId="urn:microsoft.com/office/officeart/2005/8/layout/process1"/>
    <dgm:cxn modelId="{F4CB6C08-BE82-45C4-AF97-F4D120D7D0CC}" type="presOf" srcId="{F6F66ED0-5A48-48D2-9395-FC6BA8A901DA}" destId="{1E910F4C-B576-438C-B730-61262C57264D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FB512ED7-2F49-48C4-BF3D-47A4EBD87AF6}" type="presOf" srcId="{86A66080-7E49-4018-8314-674125097638}" destId="{C1A5D9C5-9EC5-4607-A233-285366C69B45}" srcOrd="1" destOrd="0" presId="urn:microsoft.com/office/officeart/2005/8/layout/process1"/>
    <dgm:cxn modelId="{05B83C8F-BB55-4066-ADBC-04126053AD00}" type="presOf" srcId="{2A8B7944-B9D9-40D8-B316-A6C4AACA9C97}" destId="{2B4A7F96-F73A-4E9A-9B4E-87A98C688821}" srcOrd="0" destOrd="0" presId="urn:microsoft.com/office/officeart/2005/8/layout/process1"/>
    <dgm:cxn modelId="{FBFB5079-6B17-4F91-B4E8-6292A0C21C9A}" type="presOf" srcId="{959AE30B-BB40-415F-9DA0-93EC6B6B4F96}" destId="{39162514-192C-4C7E-977D-FDCDAD752D33}" srcOrd="0" destOrd="0" presId="urn:microsoft.com/office/officeart/2005/8/layout/process1"/>
    <dgm:cxn modelId="{73D231A7-4C36-4441-8A6F-4A980B2738BD}" type="presOf" srcId="{959AE30B-BB40-415F-9DA0-93EC6B6B4F96}" destId="{E48DEB98-ACEB-4D33-958D-1A13A47DCE06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660722D0-71CA-48B9-9F7E-A7799A887E38}" type="presParOf" srcId="{4B8FCBA3-4C8C-48A0-9F24-C7D0DE722DE2}" destId="{CFE8EC8B-A45A-41A1-8066-2EE34BC90651}" srcOrd="0" destOrd="0" presId="urn:microsoft.com/office/officeart/2005/8/layout/process1"/>
    <dgm:cxn modelId="{B084AF79-C088-45FA-89F5-F0267CF8FC40}" type="presParOf" srcId="{4B8FCBA3-4C8C-48A0-9F24-C7D0DE722DE2}" destId="{FE68D342-9B37-43B6-BB44-67B65C3EAC1A}" srcOrd="1" destOrd="0" presId="urn:microsoft.com/office/officeart/2005/8/layout/process1"/>
    <dgm:cxn modelId="{A2ABF7EC-52A4-40A8-9A96-20C8A67156E0}" type="presParOf" srcId="{FE68D342-9B37-43B6-BB44-67B65C3EAC1A}" destId="{1462F873-A18A-41A7-B5DC-B2AA3B19E201}" srcOrd="0" destOrd="0" presId="urn:microsoft.com/office/officeart/2005/8/layout/process1"/>
    <dgm:cxn modelId="{C8268AFD-39D6-4923-8ED4-4CA073294EB1}" type="presParOf" srcId="{4B8FCBA3-4C8C-48A0-9F24-C7D0DE722DE2}" destId="{E0E88674-8F04-4481-A895-561723BF50AA}" srcOrd="2" destOrd="0" presId="urn:microsoft.com/office/officeart/2005/8/layout/process1"/>
    <dgm:cxn modelId="{B588C3FD-63CE-47AB-9D47-DB46B396CC7E}" type="presParOf" srcId="{4B8FCBA3-4C8C-48A0-9F24-C7D0DE722DE2}" destId="{B7082D3A-7CE6-4492-A77A-9857C30C4A2A}" srcOrd="3" destOrd="0" presId="urn:microsoft.com/office/officeart/2005/8/layout/process1"/>
    <dgm:cxn modelId="{9CB9D8E8-0A8A-455E-8CB4-68BCED9934BB}" type="presParOf" srcId="{B7082D3A-7CE6-4492-A77A-9857C30C4A2A}" destId="{D6306413-20CA-436D-9025-1364670B8C47}" srcOrd="0" destOrd="0" presId="urn:microsoft.com/office/officeart/2005/8/layout/process1"/>
    <dgm:cxn modelId="{09669F76-E97C-44A0-BDBD-EDDF8E40C469}" type="presParOf" srcId="{4B8FCBA3-4C8C-48A0-9F24-C7D0DE722DE2}" destId="{2735960F-053D-4852-A141-96D6C3D0E278}" srcOrd="4" destOrd="0" presId="urn:microsoft.com/office/officeart/2005/8/layout/process1"/>
    <dgm:cxn modelId="{EBFBD42C-39FA-4954-9263-0C62F4B37562}" type="presParOf" srcId="{4B8FCBA3-4C8C-48A0-9F24-C7D0DE722DE2}" destId="{39162514-192C-4C7E-977D-FDCDAD752D33}" srcOrd="5" destOrd="0" presId="urn:microsoft.com/office/officeart/2005/8/layout/process1"/>
    <dgm:cxn modelId="{80F2583D-A00C-46DF-AC2D-7B174231B27C}" type="presParOf" srcId="{39162514-192C-4C7E-977D-FDCDAD752D33}" destId="{E48DEB98-ACEB-4D33-958D-1A13A47DCE06}" srcOrd="0" destOrd="0" presId="urn:microsoft.com/office/officeart/2005/8/layout/process1"/>
    <dgm:cxn modelId="{F2D686A8-D904-4996-889F-E6A80017A156}" type="presParOf" srcId="{4B8FCBA3-4C8C-48A0-9F24-C7D0DE722DE2}" destId="{5E2D8182-0D97-4121-BD3C-3A76ED67FF7F}" srcOrd="6" destOrd="0" presId="urn:microsoft.com/office/officeart/2005/8/layout/process1"/>
    <dgm:cxn modelId="{3280B4AA-2BFD-4113-A79F-6B1E02FCCD82}" type="presParOf" srcId="{4B8FCBA3-4C8C-48A0-9F24-C7D0DE722DE2}" destId="{1212E163-B20D-4131-A035-96C89936EE12}" srcOrd="7" destOrd="0" presId="urn:microsoft.com/office/officeart/2005/8/layout/process1"/>
    <dgm:cxn modelId="{7A699328-0409-4998-8082-ABF8BBA364CE}" type="presParOf" srcId="{1212E163-B20D-4131-A035-96C89936EE12}" destId="{CF235A76-019B-43B4-B227-39E6BA001FC3}" srcOrd="0" destOrd="0" presId="urn:microsoft.com/office/officeart/2005/8/layout/process1"/>
    <dgm:cxn modelId="{98DB47CA-8328-40BA-BA59-7937D69FF236}" type="presParOf" srcId="{4B8FCBA3-4C8C-48A0-9F24-C7D0DE722DE2}" destId="{2B4A7F96-F73A-4E9A-9B4E-87A98C688821}" srcOrd="8" destOrd="0" presId="urn:microsoft.com/office/officeart/2005/8/layout/process1"/>
    <dgm:cxn modelId="{5717B68E-2563-4DD7-9225-6F89EA8C796B}" type="presParOf" srcId="{4B8FCBA3-4C8C-48A0-9F24-C7D0DE722DE2}" destId="{ABAD830B-7379-42AD-9DAE-CB2D1D992E18}" srcOrd="9" destOrd="0" presId="urn:microsoft.com/office/officeart/2005/8/layout/process1"/>
    <dgm:cxn modelId="{014778AC-A2A4-4E26-8718-DAE23FBFE829}" type="presParOf" srcId="{ABAD830B-7379-42AD-9DAE-CB2D1D992E18}" destId="{C1A5D9C5-9EC5-4607-A233-285366C69B45}" srcOrd="0" destOrd="0" presId="urn:microsoft.com/office/officeart/2005/8/layout/process1"/>
    <dgm:cxn modelId="{9F596ED0-9187-404B-B31F-3B9BB280FBDD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 ביחידות</a:t>
          </a:r>
          <a:endParaRPr lang="he-IL" dirty="0">
            <a:solidFill>
              <a:schemeClr val="accent2"/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A3D6BE0F-F6B0-4E34-8134-3CF9C888D2CA}" type="presOf" srcId="{86A66080-7E49-4018-8314-674125097638}" destId="{C1A5D9C5-9EC5-4607-A233-285366C69B45}" srcOrd="1" destOrd="0" presId="urn:microsoft.com/office/officeart/2005/8/layout/process1"/>
    <dgm:cxn modelId="{B71339AD-3D3B-48A4-BD45-F31A1374914B}" type="presOf" srcId="{F06FE37F-E31D-4A63-A439-1EAE900994EC}" destId="{CFE8EC8B-A45A-41A1-8066-2EE34BC90651}" srcOrd="0" destOrd="0" presId="urn:microsoft.com/office/officeart/2005/8/layout/process1"/>
    <dgm:cxn modelId="{B0D5CDC6-EA1C-4698-9845-89B355647202}" type="presOf" srcId="{C0B85275-2165-4BD8-97AF-DD77E222EB90}" destId="{5E2D8182-0D97-4121-BD3C-3A76ED67FF7F}" srcOrd="0" destOrd="0" presId="urn:microsoft.com/office/officeart/2005/8/layout/process1"/>
    <dgm:cxn modelId="{A137D72A-0BA4-47F4-954A-26916D3CB3BC}" type="presOf" srcId="{C4401ED2-66B4-4F5A-8051-94E229062F04}" destId="{CF235A76-019B-43B4-B227-39E6BA001FC3}" srcOrd="1" destOrd="0" presId="urn:microsoft.com/office/officeart/2005/8/layout/process1"/>
    <dgm:cxn modelId="{57EB00C1-1A22-4698-AB6A-60F1D534ACC5}" type="presOf" srcId="{C749B88C-BD71-4AEC-BCD6-C945DA468C5F}" destId="{1462F873-A18A-41A7-B5DC-B2AA3B19E201}" srcOrd="1" destOrd="0" presId="urn:microsoft.com/office/officeart/2005/8/layout/process1"/>
    <dgm:cxn modelId="{26DCF737-49C7-4735-AC15-BA25F57F6DB9}" type="presOf" srcId="{5F1C8A8D-529B-4713-8E91-3E9973A287CC}" destId="{B7082D3A-7CE6-4492-A77A-9857C30C4A2A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C4719BE8-DB94-43DB-9641-6A5E4DFC32C0}" type="presOf" srcId="{959AE30B-BB40-415F-9DA0-93EC6B6B4F96}" destId="{E48DEB98-ACEB-4D33-958D-1A13A47DCE06}" srcOrd="1" destOrd="0" presId="urn:microsoft.com/office/officeart/2005/8/layout/process1"/>
    <dgm:cxn modelId="{32EE1FA8-7477-4349-9822-FF8F09AD7C45}" type="presOf" srcId="{86A66080-7E49-4018-8314-674125097638}" destId="{ABAD830B-7379-42AD-9DAE-CB2D1D992E18}" srcOrd="0" destOrd="0" presId="urn:microsoft.com/office/officeart/2005/8/layout/process1"/>
    <dgm:cxn modelId="{8D6C8AFE-C4A8-4CDC-8ECB-F7A9494106EF}" type="presOf" srcId="{46278DB0-5750-46DD-BD2A-BDA46A97F8ED}" destId="{2735960F-053D-4852-A141-96D6C3D0E278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9EC770BE-DDB5-4556-9198-7306F863B9D9}" type="presOf" srcId="{2F760E3A-9E64-47BF-97D6-B781344C4A15}" destId="{4B8FCBA3-4C8C-48A0-9F24-C7D0DE722DE2}" srcOrd="0" destOrd="0" presId="urn:microsoft.com/office/officeart/2005/8/layout/process1"/>
    <dgm:cxn modelId="{C1BECA83-67E6-48EE-824C-E24817EAC1CC}" type="presOf" srcId="{959AE30B-BB40-415F-9DA0-93EC6B6B4F96}" destId="{39162514-192C-4C7E-977D-FDCDAD752D33}" srcOrd="0" destOrd="0" presId="urn:microsoft.com/office/officeart/2005/8/layout/process1"/>
    <dgm:cxn modelId="{EAA24B93-E983-46B1-BBF1-C8042BFDAB5F}" type="presOf" srcId="{C4401ED2-66B4-4F5A-8051-94E229062F04}" destId="{1212E163-B20D-4131-A035-96C89936EE1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629A108D-387E-491C-9630-62C832BED062}" type="presOf" srcId="{2A8B7944-B9D9-40D8-B316-A6C4AACA9C97}" destId="{2B4A7F96-F73A-4E9A-9B4E-87A98C688821}" srcOrd="0" destOrd="0" presId="urn:microsoft.com/office/officeart/2005/8/layout/process1"/>
    <dgm:cxn modelId="{E5E82FA6-39B3-4D4A-916F-C70B507FA63A}" type="presOf" srcId="{8C8B2F18-1442-4C94-BCFC-8DD43AADDF45}" destId="{E0E88674-8F04-4481-A895-561723BF50A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8A30090F-027D-4DC9-B009-7C34F43A7F24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7B006CCD-20A6-4C3F-B522-708483D97656}" type="presOf" srcId="{F6F66ED0-5A48-48D2-9395-FC6BA8A901DA}" destId="{1E910F4C-B576-438C-B730-61262C57264D}" srcOrd="0" destOrd="0" presId="urn:microsoft.com/office/officeart/2005/8/layout/process1"/>
    <dgm:cxn modelId="{7DD0B790-5C77-4481-8FDE-43F24E520137}" type="presOf" srcId="{C749B88C-BD71-4AEC-BCD6-C945DA468C5F}" destId="{FE68D342-9B37-43B6-BB44-67B65C3EAC1A}" srcOrd="0" destOrd="0" presId="urn:microsoft.com/office/officeart/2005/8/layout/process1"/>
    <dgm:cxn modelId="{F3189058-9A40-4C7F-AC4A-24E57A870330}" type="presParOf" srcId="{4B8FCBA3-4C8C-48A0-9F24-C7D0DE722DE2}" destId="{CFE8EC8B-A45A-41A1-8066-2EE34BC90651}" srcOrd="0" destOrd="0" presId="urn:microsoft.com/office/officeart/2005/8/layout/process1"/>
    <dgm:cxn modelId="{BF14420D-D30E-4CA2-AEFF-D69B126CBA1F}" type="presParOf" srcId="{4B8FCBA3-4C8C-48A0-9F24-C7D0DE722DE2}" destId="{FE68D342-9B37-43B6-BB44-67B65C3EAC1A}" srcOrd="1" destOrd="0" presId="urn:microsoft.com/office/officeart/2005/8/layout/process1"/>
    <dgm:cxn modelId="{72624ABA-AA59-4520-A638-9BAC33D6586A}" type="presParOf" srcId="{FE68D342-9B37-43B6-BB44-67B65C3EAC1A}" destId="{1462F873-A18A-41A7-B5DC-B2AA3B19E201}" srcOrd="0" destOrd="0" presId="urn:microsoft.com/office/officeart/2005/8/layout/process1"/>
    <dgm:cxn modelId="{26F91ABD-9938-4D67-9C1F-00201E2F0EA9}" type="presParOf" srcId="{4B8FCBA3-4C8C-48A0-9F24-C7D0DE722DE2}" destId="{E0E88674-8F04-4481-A895-561723BF50AA}" srcOrd="2" destOrd="0" presId="urn:microsoft.com/office/officeart/2005/8/layout/process1"/>
    <dgm:cxn modelId="{7A766DB6-0235-4F66-98E7-F324AD718231}" type="presParOf" srcId="{4B8FCBA3-4C8C-48A0-9F24-C7D0DE722DE2}" destId="{B7082D3A-7CE6-4492-A77A-9857C30C4A2A}" srcOrd="3" destOrd="0" presId="urn:microsoft.com/office/officeart/2005/8/layout/process1"/>
    <dgm:cxn modelId="{FC6EC679-06C1-4FD0-9874-C7E309E48A5E}" type="presParOf" srcId="{B7082D3A-7CE6-4492-A77A-9857C30C4A2A}" destId="{D6306413-20CA-436D-9025-1364670B8C47}" srcOrd="0" destOrd="0" presId="urn:microsoft.com/office/officeart/2005/8/layout/process1"/>
    <dgm:cxn modelId="{3F064ED9-DC70-4E15-97C7-1B59D5CCE5AF}" type="presParOf" srcId="{4B8FCBA3-4C8C-48A0-9F24-C7D0DE722DE2}" destId="{2735960F-053D-4852-A141-96D6C3D0E278}" srcOrd="4" destOrd="0" presId="urn:microsoft.com/office/officeart/2005/8/layout/process1"/>
    <dgm:cxn modelId="{AC619AC9-8417-4F43-B31E-4196A9F50289}" type="presParOf" srcId="{4B8FCBA3-4C8C-48A0-9F24-C7D0DE722DE2}" destId="{39162514-192C-4C7E-977D-FDCDAD752D33}" srcOrd="5" destOrd="0" presId="urn:microsoft.com/office/officeart/2005/8/layout/process1"/>
    <dgm:cxn modelId="{17D990D4-FD98-403D-902C-8E0A7782A537}" type="presParOf" srcId="{39162514-192C-4C7E-977D-FDCDAD752D33}" destId="{E48DEB98-ACEB-4D33-958D-1A13A47DCE06}" srcOrd="0" destOrd="0" presId="urn:microsoft.com/office/officeart/2005/8/layout/process1"/>
    <dgm:cxn modelId="{4AD07782-7074-4002-B0AF-BF8FC9000BB4}" type="presParOf" srcId="{4B8FCBA3-4C8C-48A0-9F24-C7D0DE722DE2}" destId="{5E2D8182-0D97-4121-BD3C-3A76ED67FF7F}" srcOrd="6" destOrd="0" presId="urn:microsoft.com/office/officeart/2005/8/layout/process1"/>
    <dgm:cxn modelId="{66A9433A-A99D-4386-B07E-544D614CE648}" type="presParOf" srcId="{4B8FCBA3-4C8C-48A0-9F24-C7D0DE722DE2}" destId="{1212E163-B20D-4131-A035-96C89936EE12}" srcOrd="7" destOrd="0" presId="urn:microsoft.com/office/officeart/2005/8/layout/process1"/>
    <dgm:cxn modelId="{1E8823EF-520C-42EC-9DEB-209C1159A781}" type="presParOf" srcId="{1212E163-B20D-4131-A035-96C89936EE12}" destId="{CF235A76-019B-43B4-B227-39E6BA001FC3}" srcOrd="0" destOrd="0" presId="urn:microsoft.com/office/officeart/2005/8/layout/process1"/>
    <dgm:cxn modelId="{0663523B-CC0B-4F71-873A-FF513EAAA0C2}" type="presParOf" srcId="{4B8FCBA3-4C8C-48A0-9F24-C7D0DE722DE2}" destId="{2B4A7F96-F73A-4E9A-9B4E-87A98C688821}" srcOrd="8" destOrd="0" presId="urn:microsoft.com/office/officeart/2005/8/layout/process1"/>
    <dgm:cxn modelId="{9AE1C9BC-E4C1-491D-B5E1-4865D8A74AA7}" type="presParOf" srcId="{4B8FCBA3-4C8C-48A0-9F24-C7D0DE722DE2}" destId="{ABAD830B-7379-42AD-9DAE-CB2D1D992E18}" srcOrd="9" destOrd="0" presId="urn:microsoft.com/office/officeart/2005/8/layout/process1"/>
    <dgm:cxn modelId="{40D6E9DB-28AC-40AD-BBC5-C7051711C63A}" type="presParOf" srcId="{ABAD830B-7379-42AD-9DAE-CB2D1D992E18}" destId="{C1A5D9C5-9EC5-4607-A233-285366C69B45}" srcOrd="0" destOrd="0" presId="urn:microsoft.com/office/officeart/2005/8/layout/process1"/>
    <dgm:cxn modelId="{8FF579A0-AD9A-4C2B-88D7-45D252A02F8D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תשתית</a:t>
          </a:r>
          <a:endParaRPr lang="he-IL" dirty="0">
            <a:solidFill>
              <a:schemeClr val="accent2"/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E4916B3-8692-4037-AD73-2A3E71D2B9F5}" type="presOf" srcId="{C4401ED2-66B4-4F5A-8051-94E229062F04}" destId="{1212E163-B20D-4131-A035-96C89936EE12}" srcOrd="0" destOrd="0" presId="urn:microsoft.com/office/officeart/2005/8/layout/process1"/>
    <dgm:cxn modelId="{1190BFAD-DCBF-40A3-94D6-26CE3932381B}" type="presOf" srcId="{C4401ED2-66B4-4F5A-8051-94E229062F04}" destId="{CF235A76-019B-43B4-B227-39E6BA001FC3}" srcOrd="1" destOrd="0" presId="urn:microsoft.com/office/officeart/2005/8/layout/process1"/>
    <dgm:cxn modelId="{F7B31C38-7FEF-4FC7-AFAA-3C6B54D6D8A0}" type="presOf" srcId="{8C8B2F18-1442-4C94-BCFC-8DD43AADDF45}" destId="{E0E88674-8F04-4481-A895-561723BF50AA}" srcOrd="0" destOrd="0" presId="urn:microsoft.com/office/officeart/2005/8/layout/process1"/>
    <dgm:cxn modelId="{5D9A274A-9703-4987-9081-A83FBDB90C04}" type="presOf" srcId="{86A66080-7E49-4018-8314-674125097638}" destId="{C1A5D9C5-9EC5-4607-A233-285366C69B45}" srcOrd="1" destOrd="0" presId="urn:microsoft.com/office/officeart/2005/8/layout/process1"/>
    <dgm:cxn modelId="{34B6915A-A2A8-49A2-80BE-67CDCD7AD5E1}" type="presOf" srcId="{959AE30B-BB40-415F-9DA0-93EC6B6B4F96}" destId="{39162514-192C-4C7E-977D-FDCDAD752D33}" srcOrd="0" destOrd="0" presId="urn:microsoft.com/office/officeart/2005/8/layout/process1"/>
    <dgm:cxn modelId="{DFD50E73-4DA6-4239-AE8B-5E9BD08D802C}" type="presOf" srcId="{5F1C8A8D-529B-4713-8E91-3E9973A287CC}" destId="{B7082D3A-7CE6-4492-A77A-9857C30C4A2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9919845C-8341-4010-B7BF-B9D9C3DFA7C1}" type="presOf" srcId="{2F760E3A-9E64-47BF-97D6-B781344C4A15}" destId="{4B8FCBA3-4C8C-48A0-9F24-C7D0DE722DE2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2495C069-B136-4619-AF74-A356AD902FE2}" type="presOf" srcId="{86A66080-7E49-4018-8314-674125097638}" destId="{ABAD830B-7379-42AD-9DAE-CB2D1D992E18}" srcOrd="0" destOrd="0" presId="urn:microsoft.com/office/officeart/2005/8/layout/process1"/>
    <dgm:cxn modelId="{02E7B13E-A058-4AEC-AEE9-C61F213DCA69}" type="presOf" srcId="{5F1C8A8D-529B-4713-8E91-3E9973A287CC}" destId="{D6306413-20CA-436D-9025-1364670B8C47}" srcOrd="1" destOrd="0" presId="urn:microsoft.com/office/officeart/2005/8/layout/process1"/>
    <dgm:cxn modelId="{7FBEF8B8-6334-4682-9A56-4A651DBAF5B7}" type="presOf" srcId="{C749B88C-BD71-4AEC-BCD6-C945DA468C5F}" destId="{1462F873-A18A-41A7-B5DC-B2AA3B19E201}" srcOrd="1" destOrd="0" presId="urn:microsoft.com/office/officeart/2005/8/layout/process1"/>
    <dgm:cxn modelId="{E7F4B11B-067D-4C98-921F-0C33FE91F3D3}" type="presOf" srcId="{2A8B7944-B9D9-40D8-B316-A6C4AACA9C97}" destId="{2B4A7F96-F73A-4E9A-9B4E-87A98C688821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6315A89D-FEFB-48B0-82DB-ECC04CBE0616}" type="presOf" srcId="{C0B85275-2165-4BD8-97AF-DD77E222EB90}" destId="{5E2D8182-0D97-4121-BD3C-3A76ED67FF7F}" srcOrd="0" destOrd="0" presId="urn:microsoft.com/office/officeart/2005/8/layout/process1"/>
    <dgm:cxn modelId="{7D20EFB5-78F4-4F64-B035-D07AE08DA266}" type="presOf" srcId="{C749B88C-BD71-4AEC-BCD6-C945DA468C5F}" destId="{FE68D342-9B37-43B6-BB44-67B65C3EAC1A}" srcOrd="0" destOrd="0" presId="urn:microsoft.com/office/officeart/2005/8/layout/process1"/>
    <dgm:cxn modelId="{E069E767-18E3-4F8B-8B87-83182D60AC5D}" type="presOf" srcId="{F6F66ED0-5A48-48D2-9395-FC6BA8A901DA}" destId="{1E910F4C-B576-438C-B730-61262C57264D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049BC2FC-EA41-4436-91C3-7B72A0122DC7}" type="presOf" srcId="{F06FE37F-E31D-4A63-A439-1EAE900994EC}" destId="{CFE8EC8B-A45A-41A1-8066-2EE34BC90651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8F3782DC-7A93-46F5-96E1-F36630F805F4}" type="presOf" srcId="{46278DB0-5750-46DD-BD2A-BDA46A97F8ED}" destId="{2735960F-053D-4852-A141-96D6C3D0E278}" srcOrd="0" destOrd="0" presId="urn:microsoft.com/office/officeart/2005/8/layout/process1"/>
    <dgm:cxn modelId="{4277C7B2-335D-4243-BB8D-3D1630FD401E}" type="presOf" srcId="{959AE30B-BB40-415F-9DA0-93EC6B6B4F96}" destId="{E48DEB98-ACEB-4D33-958D-1A13A47DCE06}" srcOrd="1" destOrd="0" presId="urn:microsoft.com/office/officeart/2005/8/layout/process1"/>
    <dgm:cxn modelId="{B5185D9F-BFD7-443C-83E1-3F40C8D99CB8}" type="presParOf" srcId="{4B8FCBA3-4C8C-48A0-9F24-C7D0DE722DE2}" destId="{CFE8EC8B-A45A-41A1-8066-2EE34BC90651}" srcOrd="0" destOrd="0" presId="urn:microsoft.com/office/officeart/2005/8/layout/process1"/>
    <dgm:cxn modelId="{F31E2C5A-055A-46ED-A782-BAFA1106B11B}" type="presParOf" srcId="{4B8FCBA3-4C8C-48A0-9F24-C7D0DE722DE2}" destId="{FE68D342-9B37-43B6-BB44-67B65C3EAC1A}" srcOrd="1" destOrd="0" presId="urn:microsoft.com/office/officeart/2005/8/layout/process1"/>
    <dgm:cxn modelId="{FCC49F26-8786-4891-AA78-824FD6DC99CB}" type="presParOf" srcId="{FE68D342-9B37-43B6-BB44-67B65C3EAC1A}" destId="{1462F873-A18A-41A7-B5DC-B2AA3B19E201}" srcOrd="0" destOrd="0" presId="urn:microsoft.com/office/officeart/2005/8/layout/process1"/>
    <dgm:cxn modelId="{B4346DF3-B560-414E-BD46-4D00FF4D3A8E}" type="presParOf" srcId="{4B8FCBA3-4C8C-48A0-9F24-C7D0DE722DE2}" destId="{E0E88674-8F04-4481-A895-561723BF50AA}" srcOrd="2" destOrd="0" presId="urn:microsoft.com/office/officeart/2005/8/layout/process1"/>
    <dgm:cxn modelId="{95585AF7-E3EE-4D48-84C6-C131BF30B4BD}" type="presParOf" srcId="{4B8FCBA3-4C8C-48A0-9F24-C7D0DE722DE2}" destId="{B7082D3A-7CE6-4492-A77A-9857C30C4A2A}" srcOrd="3" destOrd="0" presId="urn:microsoft.com/office/officeart/2005/8/layout/process1"/>
    <dgm:cxn modelId="{1A5C64F4-871C-42D8-8464-7F1DE80BC5EF}" type="presParOf" srcId="{B7082D3A-7CE6-4492-A77A-9857C30C4A2A}" destId="{D6306413-20CA-436D-9025-1364670B8C47}" srcOrd="0" destOrd="0" presId="urn:microsoft.com/office/officeart/2005/8/layout/process1"/>
    <dgm:cxn modelId="{6D49C28F-CF4F-4012-B7F0-843EA6E27A9E}" type="presParOf" srcId="{4B8FCBA3-4C8C-48A0-9F24-C7D0DE722DE2}" destId="{2735960F-053D-4852-A141-96D6C3D0E278}" srcOrd="4" destOrd="0" presId="urn:microsoft.com/office/officeart/2005/8/layout/process1"/>
    <dgm:cxn modelId="{D968643A-F4AF-4389-896D-FE54B9685153}" type="presParOf" srcId="{4B8FCBA3-4C8C-48A0-9F24-C7D0DE722DE2}" destId="{39162514-192C-4C7E-977D-FDCDAD752D33}" srcOrd="5" destOrd="0" presId="urn:microsoft.com/office/officeart/2005/8/layout/process1"/>
    <dgm:cxn modelId="{528DB138-174F-44EC-B11C-5FA24E8AFE04}" type="presParOf" srcId="{39162514-192C-4C7E-977D-FDCDAD752D33}" destId="{E48DEB98-ACEB-4D33-958D-1A13A47DCE06}" srcOrd="0" destOrd="0" presId="urn:microsoft.com/office/officeart/2005/8/layout/process1"/>
    <dgm:cxn modelId="{AD24F5E0-2FC4-48D8-8800-13CF69654B9B}" type="presParOf" srcId="{4B8FCBA3-4C8C-48A0-9F24-C7D0DE722DE2}" destId="{5E2D8182-0D97-4121-BD3C-3A76ED67FF7F}" srcOrd="6" destOrd="0" presId="urn:microsoft.com/office/officeart/2005/8/layout/process1"/>
    <dgm:cxn modelId="{6A9A5405-1C51-4AA4-AC83-25580D764D9D}" type="presParOf" srcId="{4B8FCBA3-4C8C-48A0-9F24-C7D0DE722DE2}" destId="{1212E163-B20D-4131-A035-96C89936EE12}" srcOrd="7" destOrd="0" presId="urn:microsoft.com/office/officeart/2005/8/layout/process1"/>
    <dgm:cxn modelId="{00126C9E-F041-4967-AF63-962E58820E6F}" type="presParOf" srcId="{1212E163-B20D-4131-A035-96C89936EE12}" destId="{CF235A76-019B-43B4-B227-39E6BA001FC3}" srcOrd="0" destOrd="0" presId="urn:microsoft.com/office/officeart/2005/8/layout/process1"/>
    <dgm:cxn modelId="{EBFDE0F2-997B-4AD4-8CEA-3E9351A5C9BB}" type="presParOf" srcId="{4B8FCBA3-4C8C-48A0-9F24-C7D0DE722DE2}" destId="{2B4A7F96-F73A-4E9A-9B4E-87A98C688821}" srcOrd="8" destOrd="0" presId="urn:microsoft.com/office/officeart/2005/8/layout/process1"/>
    <dgm:cxn modelId="{5B64676C-F2E4-4C82-B999-B5C7BDD6CE9A}" type="presParOf" srcId="{4B8FCBA3-4C8C-48A0-9F24-C7D0DE722DE2}" destId="{ABAD830B-7379-42AD-9DAE-CB2D1D992E18}" srcOrd="9" destOrd="0" presId="urn:microsoft.com/office/officeart/2005/8/layout/process1"/>
    <dgm:cxn modelId="{1B35F5B9-5AF9-456F-ADC3-25D17CD4BDE0}" type="presParOf" srcId="{ABAD830B-7379-42AD-9DAE-CB2D1D992E18}" destId="{C1A5D9C5-9EC5-4607-A233-285366C69B45}" srcOrd="0" destOrd="0" presId="urn:microsoft.com/office/officeart/2005/8/layout/process1"/>
    <dgm:cxn modelId="{C66A105B-917D-4DE2-8591-CEC967C6CDB2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DF658B8-03D3-4335-886E-E1FBD199F861}" type="presOf" srcId="{C4401ED2-66B4-4F5A-8051-94E229062F04}" destId="{1212E163-B20D-4131-A035-96C89936EE12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22791CE8-E6A8-45F6-9FF9-1053508C4DDA}" type="presOf" srcId="{959AE30B-BB40-415F-9DA0-93EC6B6B4F96}" destId="{E48DEB98-ACEB-4D33-958D-1A13A47DCE06}" srcOrd="1" destOrd="0" presId="urn:microsoft.com/office/officeart/2005/8/layout/process1"/>
    <dgm:cxn modelId="{6C98ABD7-8FAB-4231-B702-3AFB976E52C0}" type="presOf" srcId="{C4401ED2-66B4-4F5A-8051-94E229062F04}" destId="{CF235A76-019B-43B4-B227-39E6BA001FC3}" srcOrd="1" destOrd="0" presId="urn:microsoft.com/office/officeart/2005/8/layout/process1"/>
    <dgm:cxn modelId="{CDE6AA4E-E600-4AFF-BD2B-7C6E2CD4BCFB}" type="presOf" srcId="{5F1C8A8D-529B-4713-8E91-3E9973A287CC}" destId="{B7082D3A-7CE6-4492-A77A-9857C30C4A2A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552E0603-8F97-42BD-B1EE-2F11A7415FB3}" type="presOf" srcId="{2A8B7944-B9D9-40D8-B316-A6C4AACA9C97}" destId="{2B4A7F96-F73A-4E9A-9B4E-87A98C688821}" srcOrd="0" destOrd="0" presId="urn:microsoft.com/office/officeart/2005/8/layout/process1"/>
    <dgm:cxn modelId="{D596FF4E-54F0-44F9-BAA6-5CDBDC9212AF}" type="presOf" srcId="{86A66080-7E49-4018-8314-674125097638}" destId="{ABAD830B-7379-42AD-9DAE-CB2D1D992E18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186D46FF-CAA8-4148-8383-CDE8369D5FDB}" type="presOf" srcId="{F06FE37F-E31D-4A63-A439-1EAE900994EC}" destId="{CFE8EC8B-A45A-41A1-8066-2EE34BC90651}" srcOrd="0" destOrd="0" presId="urn:microsoft.com/office/officeart/2005/8/layout/process1"/>
    <dgm:cxn modelId="{324288FC-4C28-40DD-8414-6FABC599AE88}" type="presOf" srcId="{46278DB0-5750-46DD-BD2A-BDA46A97F8ED}" destId="{2735960F-053D-4852-A141-96D6C3D0E278}" srcOrd="0" destOrd="0" presId="urn:microsoft.com/office/officeart/2005/8/layout/process1"/>
    <dgm:cxn modelId="{9E4CEFA6-7749-4092-AE2C-680296230A0A}" type="presOf" srcId="{C749B88C-BD71-4AEC-BCD6-C945DA468C5F}" destId="{FE68D342-9B37-43B6-BB44-67B65C3EAC1A}" srcOrd="0" destOrd="0" presId="urn:microsoft.com/office/officeart/2005/8/layout/process1"/>
    <dgm:cxn modelId="{8652F9E8-B71B-44A6-8D43-C054810A236D}" type="presOf" srcId="{C749B88C-BD71-4AEC-BCD6-C945DA468C5F}" destId="{1462F873-A18A-41A7-B5DC-B2AA3B19E201}" srcOrd="1" destOrd="0" presId="urn:microsoft.com/office/officeart/2005/8/layout/process1"/>
    <dgm:cxn modelId="{84EDB513-F5A5-43A2-9F5E-211B79D22E73}" type="presOf" srcId="{8C8B2F18-1442-4C94-BCFC-8DD43AADDF45}" destId="{E0E88674-8F04-4481-A895-561723BF50A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03EBBBFE-88FF-43E1-B90C-7259E5459D68}" type="presOf" srcId="{959AE30B-BB40-415F-9DA0-93EC6B6B4F96}" destId="{39162514-192C-4C7E-977D-FDCDAD752D33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B93B4DE0-A201-446B-A17E-00AC890EFC1E}" type="presOf" srcId="{2F760E3A-9E64-47BF-97D6-B781344C4A15}" destId="{4B8FCBA3-4C8C-48A0-9F24-C7D0DE722DE2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FC4EF3F8-67D4-4B11-B795-8FC547927945}" type="presOf" srcId="{F6F66ED0-5A48-48D2-9395-FC6BA8A901DA}" destId="{1E910F4C-B576-438C-B730-61262C57264D}" srcOrd="0" destOrd="0" presId="urn:microsoft.com/office/officeart/2005/8/layout/process1"/>
    <dgm:cxn modelId="{F797EA1D-CA9C-4488-95AC-B9814816611D}" type="presOf" srcId="{5F1C8A8D-529B-4713-8E91-3E9973A287CC}" destId="{D6306413-20CA-436D-9025-1364670B8C47}" srcOrd="1" destOrd="0" presId="urn:microsoft.com/office/officeart/2005/8/layout/process1"/>
    <dgm:cxn modelId="{48D1BFF9-CCE1-42E0-826E-EC1810877A72}" type="presOf" srcId="{C0B85275-2165-4BD8-97AF-DD77E222EB90}" destId="{5E2D8182-0D97-4121-BD3C-3A76ED67FF7F}" srcOrd="0" destOrd="0" presId="urn:microsoft.com/office/officeart/2005/8/layout/process1"/>
    <dgm:cxn modelId="{5EA4C25F-912A-405B-BBC5-42B98A05BBDB}" type="presOf" srcId="{86A66080-7E49-4018-8314-674125097638}" destId="{C1A5D9C5-9EC5-4607-A233-285366C69B45}" srcOrd="1" destOrd="0" presId="urn:microsoft.com/office/officeart/2005/8/layout/process1"/>
    <dgm:cxn modelId="{0D02F891-A6A7-41E7-8E06-A8DF8FDE2F80}" type="presParOf" srcId="{4B8FCBA3-4C8C-48A0-9F24-C7D0DE722DE2}" destId="{CFE8EC8B-A45A-41A1-8066-2EE34BC90651}" srcOrd="0" destOrd="0" presId="urn:microsoft.com/office/officeart/2005/8/layout/process1"/>
    <dgm:cxn modelId="{098B8FD9-8454-4A91-B94E-B24B290F7A2D}" type="presParOf" srcId="{4B8FCBA3-4C8C-48A0-9F24-C7D0DE722DE2}" destId="{FE68D342-9B37-43B6-BB44-67B65C3EAC1A}" srcOrd="1" destOrd="0" presId="urn:microsoft.com/office/officeart/2005/8/layout/process1"/>
    <dgm:cxn modelId="{8EDB9630-E9A9-41EA-9E8B-2656E17A0D31}" type="presParOf" srcId="{FE68D342-9B37-43B6-BB44-67B65C3EAC1A}" destId="{1462F873-A18A-41A7-B5DC-B2AA3B19E201}" srcOrd="0" destOrd="0" presId="urn:microsoft.com/office/officeart/2005/8/layout/process1"/>
    <dgm:cxn modelId="{975A09E8-B67F-4960-BF78-1AE329D93382}" type="presParOf" srcId="{4B8FCBA3-4C8C-48A0-9F24-C7D0DE722DE2}" destId="{E0E88674-8F04-4481-A895-561723BF50AA}" srcOrd="2" destOrd="0" presId="urn:microsoft.com/office/officeart/2005/8/layout/process1"/>
    <dgm:cxn modelId="{67D76A4F-D177-49AE-9397-D9C460EBBDBE}" type="presParOf" srcId="{4B8FCBA3-4C8C-48A0-9F24-C7D0DE722DE2}" destId="{B7082D3A-7CE6-4492-A77A-9857C30C4A2A}" srcOrd="3" destOrd="0" presId="urn:microsoft.com/office/officeart/2005/8/layout/process1"/>
    <dgm:cxn modelId="{FA735FA9-8B8F-4714-BEA2-BAD8F98DC714}" type="presParOf" srcId="{B7082D3A-7CE6-4492-A77A-9857C30C4A2A}" destId="{D6306413-20CA-436D-9025-1364670B8C47}" srcOrd="0" destOrd="0" presId="urn:microsoft.com/office/officeart/2005/8/layout/process1"/>
    <dgm:cxn modelId="{6A616205-1289-4F13-BDA0-77E120E27419}" type="presParOf" srcId="{4B8FCBA3-4C8C-48A0-9F24-C7D0DE722DE2}" destId="{2735960F-053D-4852-A141-96D6C3D0E278}" srcOrd="4" destOrd="0" presId="urn:microsoft.com/office/officeart/2005/8/layout/process1"/>
    <dgm:cxn modelId="{402249FE-3A53-4A98-BF46-02E558F1F6AC}" type="presParOf" srcId="{4B8FCBA3-4C8C-48A0-9F24-C7D0DE722DE2}" destId="{39162514-192C-4C7E-977D-FDCDAD752D33}" srcOrd="5" destOrd="0" presId="urn:microsoft.com/office/officeart/2005/8/layout/process1"/>
    <dgm:cxn modelId="{37E70A68-D742-4E83-A7E4-E04CE6E9DEAB}" type="presParOf" srcId="{39162514-192C-4C7E-977D-FDCDAD752D33}" destId="{E48DEB98-ACEB-4D33-958D-1A13A47DCE06}" srcOrd="0" destOrd="0" presId="urn:microsoft.com/office/officeart/2005/8/layout/process1"/>
    <dgm:cxn modelId="{026E6C59-9B55-40F8-93A4-E80338D95200}" type="presParOf" srcId="{4B8FCBA3-4C8C-48A0-9F24-C7D0DE722DE2}" destId="{5E2D8182-0D97-4121-BD3C-3A76ED67FF7F}" srcOrd="6" destOrd="0" presId="urn:microsoft.com/office/officeart/2005/8/layout/process1"/>
    <dgm:cxn modelId="{9676115D-C414-473F-A73C-BD28680085DF}" type="presParOf" srcId="{4B8FCBA3-4C8C-48A0-9F24-C7D0DE722DE2}" destId="{1212E163-B20D-4131-A035-96C89936EE12}" srcOrd="7" destOrd="0" presId="urn:microsoft.com/office/officeart/2005/8/layout/process1"/>
    <dgm:cxn modelId="{AE142204-B05B-470B-889E-8A6101DBBFC8}" type="presParOf" srcId="{1212E163-B20D-4131-A035-96C89936EE12}" destId="{CF235A76-019B-43B4-B227-39E6BA001FC3}" srcOrd="0" destOrd="0" presId="urn:microsoft.com/office/officeart/2005/8/layout/process1"/>
    <dgm:cxn modelId="{C9D74AEF-DF7C-4784-93F7-BE7B00A5ED58}" type="presParOf" srcId="{4B8FCBA3-4C8C-48A0-9F24-C7D0DE722DE2}" destId="{2B4A7F96-F73A-4E9A-9B4E-87A98C688821}" srcOrd="8" destOrd="0" presId="urn:microsoft.com/office/officeart/2005/8/layout/process1"/>
    <dgm:cxn modelId="{EF07F1FF-C21F-4125-B48B-6B38F78A4097}" type="presParOf" srcId="{4B8FCBA3-4C8C-48A0-9F24-C7D0DE722DE2}" destId="{ABAD830B-7379-42AD-9DAE-CB2D1D992E18}" srcOrd="9" destOrd="0" presId="urn:microsoft.com/office/officeart/2005/8/layout/process1"/>
    <dgm:cxn modelId="{FB3A90CF-F57D-4F7A-BC6C-8E5979C8E3C4}" type="presParOf" srcId="{ABAD830B-7379-42AD-9DAE-CB2D1D992E18}" destId="{C1A5D9C5-9EC5-4607-A233-285366C69B45}" srcOrd="0" destOrd="0" presId="urn:microsoft.com/office/officeart/2005/8/layout/process1"/>
    <dgm:cxn modelId="{F63C44BE-ADB7-4CC2-9D68-E54C7F43B6A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הצגת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האגף</a:t>
          </a:r>
          <a:endParaRPr lang="he-IL" dirty="0">
            <a:solidFill>
              <a:schemeClr val="accent2"/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82F3B74-1708-4CE5-ABDD-483F9AC7CE90}" type="presOf" srcId="{46278DB0-5750-46DD-BD2A-BDA46A97F8ED}" destId="{2735960F-053D-4852-A141-96D6C3D0E27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B2ED91FC-F6A3-47FA-8F1F-37CDCC4F8F10}" type="presOf" srcId="{C4401ED2-66B4-4F5A-8051-94E229062F04}" destId="{CF235A76-019B-43B4-B227-39E6BA001FC3}" srcOrd="1" destOrd="0" presId="urn:microsoft.com/office/officeart/2005/8/layout/process1"/>
    <dgm:cxn modelId="{FDB70797-45F6-4D1D-BB99-BA5A5E7AC39C}" type="presOf" srcId="{2F760E3A-9E64-47BF-97D6-B781344C4A15}" destId="{4B8FCBA3-4C8C-48A0-9F24-C7D0DE722DE2}" srcOrd="0" destOrd="0" presId="urn:microsoft.com/office/officeart/2005/8/layout/process1"/>
    <dgm:cxn modelId="{6E0B70F9-82ED-4868-8179-C22192AA3062}" type="presOf" srcId="{86A66080-7E49-4018-8314-674125097638}" destId="{ABAD830B-7379-42AD-9DAE-CB2D1D992E18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0A3D0E06-306F-482D-9D01-BA77CD60F750}" type="presOf" srcId="{959AE30B-BB40-415F-9DA0-93EC6B6B4F96}" destId="{E48DEB98-ACEB-4D33-958D-1A13A47DCE06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4A0A62A2-AF02-4596-8F52-9E6E48F36EE8}" type="presOf" srcId="{C749B88C-BD71-4AEC-BCD6-C945DA468C5F}" destId="{1462F873-A18A-41A7-B5DC-B2AA3B19E201}" srcOrd="1" destOrd="0" presId="urn:microsoft.com/office/officeart/2005/8/layout/process1"/>
    <dgm:cxn modelId="{14836F06-7453-47D7-B798-9B596C2DE2A5}" type="presOf" srcId="{86A66080-7E49-4018-8314-674125097638}" destId="{C1A5D9C5-9EC5-4607-A233-285366C69B45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46D74FE0-182E-4AB9-B8F8-E2576C570619}" type="presOf" srcId="{5F1C8A8D-529B-4713-8E91-3E9973A287CC}" destId="{B7082D3A-7CE6-4492-A77A-9857C30C4A2A}" srcOrd="0" destOrd="0" presId="urn:microsoft.com/office/officeart/2005/8/layout/process1"/>
    <dgm:cxn modelId="{8B2D6756-C06D-48BD-8E16-9B25C0F19F88}" type="presOf" srcId="{F6F66ED0-5A48-48D2-9395-FC6BA8A901DA}" destId="{1E910F4C-B576-438C-B730-61262C57264D}" srcOrd="0" destOrd="0" presId="urn:microsoft.com/office/officeart/2005/8/layout/process1"/>
    <dgm:cxn modelId="{2D540C22-7394-435A-9BA1-0A2BAEB0C41B}" type="presOf" srcId="{8C8B2F18-1442-4C94-BCFC-8DD43AADDF45}" destId="{E0E88674-8F04-4481-A895-561723BF50A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DB88153-2807-4383-B7DD-8865EF99304E}" type="presOf" srcId="{C749B88C-BD71-4AEC-BCD6-C945DA468C5F}" destId="{FE68D342-9B37-43B6-BB44-67B65C3EAC1A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559C1DEC-330C-458C-84A8-513714BA78B8}" type="presOf" srcId="{F06FE37F-E31D-4A63-A439-1EAE900994EC}" destId="{CFE8EC8B-A45A-41A1-8066-2EE34BC90651}" srcOrd="0" destOrd="0" presId="urn:microsoft.com/office/officeart/2005/8/layout/process1"/>
    <dgm:cxn modelId="{FD486324-964D-4B68-B834-063BD80411EC}" type="presOf" srcId="{959AE30B-BB40-415F-9DA0-93EC6B6B4F96}" destId="{39162514-192C-4C7E-977D-FDCDAD752D33}" srcOrd="0" destOrd="0" presId="urn:microsoft.com/office/officeart/2005/8/layout/process1"/>
    <dgm:cxn modelId="{59708F72-93B2-454A-B8B9-83ACA65F9F5A}" type="presOf" srcId="{2A8B7944-B9D9-40D8-B316-A6C4AACA9C97}" destId="{2B4A7F96-F73A-4E9A-9B4E-87A98C688821}" srcOrd="0" destOrd="0" presId="urn:microsoft.com/office/officeart/2005/8/layout/process1"/>
    <dgm:cxn modelId="{F02EB8A3-0EC1-49D8-B5F4-3AC0D4807834}" type="presOf" srcId="{5F1C8A8D-529B-4713-8E91-3E9973A287CC}" destId="{D6306413-20CA-436D-9025-1364670B8C47}" srcOrd="1" destOrd="0" presId="urn:microsoft.com/office/officeart/2005/8/layout/process1"/>
    <dgm:cxn modelId="{D399ED53-1677-4164-B2BD-4A03C82BAEEA}" type="presOf" srcId="{C0B85275-2165-4BD8-97AF-DD77E222EB90}" destId="{5E2D8182-0D97-4121-BD3C-3A76ED67FF7F}" srcOrd="0" destOrd="0" presId="urn:microsoft.com/office/officeart/2005/8/layout/process1"/>
    <dgm:cxn modelId="{15FBA3AE-2AEF-4A5C-B381-032568938DC5}" type="presOf" srcId="{C4401ED2-66B4-4F5A-8051-94E229062F04}" destId="{1212E163-B20D-4131-A035-96C89936EE12}" srcOrd="0" destOrd="0" presId="urn:microsoft.com/office/officeart/2005/8/layout/process1"/>
    <dgm:cxn modelId="{4779B7FF-3708-45D8-BD8D-56CC284AC055}" type="presParOf" srcId="{4B8FCBA3-4C8C-48A0-9F24-C7D0DE722DE2}" destId="{CFE8EC8B-A45A-41A1-8066-2EE34BC90651}" srcOrd="0" destOrd="0" presId="urn:microsoft.com/office/officeart/2005/8/layout/process1"/>
    <dgm:cxn modelId="{13F57148-2F1E-4165-985E-78FF443DEE92}" type="presParOf" srcId="{4B8FCBA3-4C8C-48A0-9F24-C7D0DE722DE2}" destId="{FE68D342-9B37-43B6-BB44-67B65C3EAC1A}" srcOrd="1" destOrd="0" presId="urn:microsoft.com/office/officeart/2005/8/layout/process1"/>
    <dgm:cxn modelId="{A0253946-B5C7-4F05-8019-82F017EAB20D}" type="presParOf" srcId="{FE68D342-9B37-43B6-BB44-67B65C3EAC1A}" destId="{1462F873-A18A-41A7-B5DC-B2AA3B19E201}" srcOrd="0" destOrd="0" presId="urn:microsoft.com/office/officeart/2005/8/layout/process1"/>
    <dgm:cxn modelId="{3AC5882D-106D-449B-8DB7-7B171F126E3E}" type="presParOf" srcId="{4B8FCBA3-4C8C-48A0-9F24-C7D0DE722DE2}" destId="{E0E88674-8F04-4481-A895-561723BF50AA}" srcOrd="2" destOrd="0" presId="urn:microsoft.com/office/officeart/2005/8/layout/process1"/>
    <dgm:cxn modelId="{3277F498-C645-4538-A522-8AF91199F36A}" type="presParOf" srcId="{4B8FCBA3-4C8C-48A0-9F24-C7D0DE722DE2}" destId="{B7082D3A-7CE6-4492-A77A-9857C30C4A2A}" srcOrd="3" destOrd="0" presId="urn:microsoft.com/office/officeart/2005/8/layout/process1"/>
    <dgm:cxn modelId="{5D603D07-05EC-4C2E-9A5A-882B7E397ADA}" type="presParOf" srcId="{B7082D3A-7CE6-4492-A77A-9857C30C4A2A}" destId="{D6306413-20CA-436D-9025-1364670B8C47}" srcOrd="0" destOrd="0" presId="urn:microsoft.com/office/officeart/2005/8/layout/process1"/>
    <dgm:cxn modelId="{1AEA6FB7-CF38-4822-BCFE-9E6747D1E9FB}" type="presParOf" srcId="{4B8FCBA3-4C8C-48A0-9F24-C7D0DE722DE2}" destId="{2735960F-053D-4852-A141-96D6C3D0E278}" srcOrd="4" destOrd="0" presId="urn:microsoft.com/office/officeart/2005/8/layout/process1"/>
    <dgm:cxn modelId="{CF698277-B1E0-437A-B075-83B4F4EFB6EC}" type="presParOf" srcId="{4B8FCBA3-4C8C-48A0-9F24-C7D0DE722DE2}" destId="{39162514-192C-4C7E-977D-FDCDAD752D33}" srcOrd="5" destOrd="0" presId="urn:microsoft.com/office/officeart/2005/8/layout/process1"/>
    <dgm:cxn modelId="{27637F31-D86C-4ED8-81B9-8EB98108E40E}" type="presParOf" srcId="{39162514-192C-4C7E-977D-FDCDAD752D33}" destId="{E48DEB98-ACEB-4D33-958D-1A13A47DCE06}" srcOrd="0" destOrd="0" presId="urn:microsoft.com/office/officeart/2005/8/layout/process1"/>
    <dgm:cxn modelId="{DC4309B0-E4E4-4A07-BBFF-37540C6167DF}" type="presParOf" srcId="{4B8FCBA3-4C8C-48A0-9F24-C7D0DE722DE2}" destId="{5E2D8182-0D97-4121-BD3C-3A76ED67FF7F}" srcOrd="6" destOrd="0" presId="urn:microsoft.com/office/officeart/2005/8/layout/process1"/>
    <dgm:cxn modelId="{00DB477D-1481-4E91-B0E2-B424FBEDD6F1}" type="presParOf" srcId="{4B8FCBA3-4C8C-48A0-9F24-C7D0DE722DE2}" destId="{1212E163-B20D-4131-A035-96C89936EE12}" srcOrd="7" destOrd="0" presId="urn:microsoft.com/office/officeart/2005/8/layout/process1"/>
    <dgm:cxn modelId="{A59023C9-37BC-4387-AC2E-118E1F3B3F22}" type="presParOf" srcId="{1212E163-B20D-4131-A035-96C89936EE12}" destId="{CF235A76-019B-43B4-B227-39E6BA001FC3}" srcOrd="0" destOrd="0" presId="urn:microsoft.com/office/officeart/2005/8/layout/process1"/>
    <dgm:cxn modelId="{AC76BB13-DF8C-4C3F-98B4-FF6F3B0284D3}" type="presParOf" srcId="{4B8FCBA3-4C8C-48A0-9F24-C7D0DE722DE2}" destId="{2B4A7F96-F73A-4E9A-9B4E-87A98C688821}" srcOrd="8" destOrd="0" presId="urn:microsoft.com/office/officeart/2005/8/layout/process1"/>
    <dgm:cxn modelId="{042D028F-3B8B-4CB7-A0DC-23A9E7C41886}" type="presParOf" srcId="{4B8FCBA3-4C8C-48A0-9F24-C7D0DE722DE2}" destId="{ABAD830B-7379-42AD-9DAE-CB2D1D992E18}" srcOrd="9" destOrd="0" presId="urn:microsoft.com/office/officeart/2005/8/layout/process1"/>
    <dgm:cxn modelId="{E772342F-5E65-4F30-875D-1D3240F48325}" type="presParOf" srcId="{ABAD830B-7379-42AD-9DAE-CB2D1D992E18}" destId="{C1A5D9C5-9EC5-4607-A233-285366C69B45}" srcOrd="0" destOrd="0" presId="urn:microsoft.com/office/officeart/2005/8/layout/process1"/>
    <dgm:cxn modelId="{E825E8DC-F845-4EBF-B844-385BD97D0EE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מבט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לאופק</a:t>
          </a:r>
          <a:endParaRPr lang="he-IL" dirty="0">
            <a:solidFill>
              <a:schemeClr val="accent2"/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1650AE4D-5B6C-4F43-AF43-E0568A0F7346}" type="presOf" srcId="{C4401ED2-66B4-4F5A-8051-94E229062F04}" destId="{1212E163-B20D-4131-A035-96C89936EE12}" srcOrd="0" destOrd="0" presId="urn:microsoft.com/office/officeart/2005/8/layout/process1"/>
    <dgm:cxn modelId="{C12C1B89-87E5-480D-8033-F75C884735F8}" type="presOf" srcId="{86A66080-7E49-4018-8314-674125097638}" destId="{C1A5D9C5-9EC5-4607-A233-285366C69B45}" srcOrd="1" destOrd="0" presId="urn:microsoft.com/office/officeart/2005/8/layout/process1"/>
    <dgm:cxn modelId="{6076A115-B31B-4BB2-9DE2-8BA9AC280250}" type="presOf" srcId="{C0B85275-2165-4BD8-97AF-DD77E222EB90}" destId="{5E2D8182-0D97-4121-BD3C-3A76ED67FF7F}" srcOrd="0" destOrd="0" presId="urn:microsoft.com/office/officeart/2005/8/layout/process1"/>
    <dgm:cxn modelId="{99ABD470-5D29-461B-947B-52CD9EABEFE0}" type="presOf" srcId="{959AE30B-BB40-415F-9DA0-93EC6B6B4F96}" destId="{39162514-192C-4C7E-977D-FDCDAD752D33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57C3AD0E-0F59-42A6-84A2-D5940C6C44B1}" type="presOf" srcId="{46278DB0-5750-46DD-BD2A-BDA46A97F8ED}" destId="{2735960F-053D-4852-A141-96D6C3D0E278}" srcOrd="0" destOrd="0" presId="urn:microsoft.com/office/officeart/2005/8/layout/process1"/>
    <dgm:cxn modelId="{FD8E6A01-1F05-42F4-AB62-31D5B9346332}" type="presOf" srcId="{8C8B2F18-1442-4C94-BCFC-8DD43AADDF45}" destId="{E0E88674-8F04-4481-A895-561723BF50A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4AEAA328-9F3C-4F1B-ACDD-814A7BE79874}" type="presOf" srcId="{86A66080-7E49-4018-8314-674125097638}" destId="{ABAD830B-7379-42AD-9DAE-CB2D1D992E18}" srcOrd="0" destOrd="0" presId="urn:microsoft.com/office/officeart/2005/8/layout/process1"/>
    <dgm:cxn modelId="{694FCCDC-9AA9-45BF-8F5C-D4112D3394E4}" type="presOf" srcId="{C749B88C-BD71-4AEC-BCD6-C945DA468C5F}" destId="{FE68D342-9B37-43B6-BB44-67B65C3EAC1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F85ED146-61CB-471D-8706-F001209EBCF1}" type="presOf" srcId="{2F760E3A-9E64-47BF-97D6-B781344C4A15}" destId="{4B8FCBA3-4C8C-48A0-9F24-C7D0DE722DE2}" srcOrd="0" destOrd="0" presId="urn:microsoft.com/office/officeart/2005/8/layout/process1"/>
    <dgm:cxn modelId="{C0799075-3EE9-474C-AC3D-0ADB373D83BC}" type="presOf" srcId="{5F1C8A8D-529B-4713-8E91-3E9973A287CC}" destId="{B7082D3A-7CE6-4492-A77A-9857C30C4A2A}" srcOrd="0" destOrd="0" presId="urn:microsoft.com/office/officeart/2005/8/layout/process1"/>
    <dgm:cxn modelId="{C950F7AC-248D-45BC-A780-197FBF36176E}" type="presOf" srcId="{C749B88C-BD71-4AEC-BCD6-C945DA468C5F}" destId="{1462F873-A18A-41A7-B5DC-B2AA3B19E201}" srcOrd="1" destOrd="0" presId="urn:microsoft.com/office/officeart/2005/8/layout/process1"/>
    <dgm:cxn modelId="{C63B28FB-4186-4C3F-A720-20D112DD17F6}" type="presOf" srcId="{2A8B7944-B9D9-40D8-B316-A6C4AACA9C97}" destId="{2B4A7F96-F73A-4E9A-9B4E-87A98C68882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731E0EAB-AE80-4F81-81DC-D142FEBC9D0C}" type="presOf" srcId="{C4401ED2-66B4-4F5A-8051-94E229062F04}" destId="{CF235A76-019B-43B4-B227-39E6BA001FC3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918D6136-F1BB-408F-859F-16D7BE15B618}" type="presOf" srcId="{F6F66ED0-5A48-48D2-9395-FC6BA8A901DA}" destId="{1E910F4C-B576-438C-B730-61262C57264D}" srcOrd="0" destOrd="0" presId="urn:microsoft.com/office/officeart/2005/8/layout/process1"/>
    <dgm:cxn modelId="{95127DCD-E26A-46C1-B666-FA46B4040E1C}" type="presOf" srcId="{959AE30B-BB40-415F-9DA0-93EC6B6B4F96}" destId="{E48DEB98-ACEB-4D33-958D-1A13A47DCE06}" srcOrd="1" destOrd="0" presId="urn:microsoft.com/office/officeart/2005/8/layout/process1"/>
    <dgm:cxn modelId="{C0C83BCE-742D-4F5E-953E-7AAD25F20FF0}" type="presOf" srcId="{5F1C8A8D-529B-4713-8E91-3E9973A287CC}" destId="{D6306413-20CA-436D-9025-1364670B8C47}" srcOrd="1" destOrd="0" presId="urn:microsoft.com/office/officeart/2005/8/layout/process1"/>
    <dgm:cxn modelId="{49124A64-113B-4B13-A6C3-CC1E34DAB0FA}" type="presOf" srcId="{F06FE37F-E31D-4A63-A439-1EAE900994EC}" destId="{CFE8EC8B-A45A-41A1-8066-2EE34BC90651}" srcOrd="0" destOrd="0" presId="urn:microsoft.com/office/officeart/2005/8/layout/process1"/>
    <dgm:cxn modelId="{F0C1E451-76FF-4EA4-9006-9770D558624B}" type="presParOf" srcId="{4B8FCBA3-4C8C-48A0-9F24-C7D0DE722DE2}" destId="{CFE8EC8B-A45A-41A1-8066-2EE34BC90651}" srcOrd="0" destOrd="0" presId="urn:microsoft.com/office/officeart/2005/8/layout/process1"/>
    <dgm:cxn modelId="{0B65BB00-D298-434A-A626-333BD0D6A04D}" type="presParOf" srcId="{4B8FCBA3-4C8C-48A0-9F24-C7D0DE722DE2}" destId="{FE68D342-9B37-43B6-BB44-67B65C3EAC1A}" srcOrd="1" destOrd="0" presId="urn:microsoft.com/office/officeart/2005/8/layout/process1"/>
    <dgm:cxn modelId="{678B94F8-245A-4AAA-A4E1-45CE45D5C666}" type="presParOf" srcId="{FE68D342-9B37-43B6-BB44-67B65C3EAC1A}" destId="{1462F873-A18A-41A7-B5DC-B2AA3B19E201}" srcOrd="0" destOrd="0" presId="urn:microsoft.com/office/officeart/2005/8/layout/process1"/>
    <dgm:cxn modelId="{AE65FC38-5DDE-4FAF-8BC2-E12871F6ABFC}" type="presParOf" srcId="{4B8FCBA3-4C8C-48A0-9F24-C7D0DE722DE2}" destId="{E0E88674-8F04-4481-A895-561723BF50AA}" srcOrd="2" destOrd="0" presId="urn:microsoft.com/office/officeart/2005/8/layout/process1"/>
    <dgm:cxn modelId="{75AC6B31-7E60-4E3A-A2BB-5C199725A3A7}" type="presParOf" srcId="{4B8FCBA3-4C8C-48A0-9F24-C7D0DE722DE2}" destId="{B7082D3A-7CE6-4492-A77A-9857C30C4A2A}" srcOrd="3" destOrd="0" presId="urn:microsoft.com/office/officeart/2005/8/layout/process1"/>
    <dgm:cxn modelId="{DC64899C-0764-4FF5-844E-931A4BFCC8E1}" type="presParOf" srcId="{B7082D3A-7CE6-4492-A77A-9857C30C4A2A}" destId="{D6306413-20CA-436D-9025-1364670B8C47}" srcOrd="0" destOrd="0" presId="urn:microsoft.com/office/officeart/2005/8/layout/process1"/>
    <dgm:cxn modelId="{21A240DB-3BCD-44F4-8383-6EB92247E693}" type="presParOf" srcId="{4B8FCBA3-4C8C-48A0-9F24-C7D0DE722DE2}" destId="{2735960F-053D-4852-A141-96D6C3D0E278}" srcOrd="4" destOrd="0" presId="urn:microsoft.com/office/officeart/2005/8/layout/process1"/>
    <dgm:cxn modelId="{0201202A-056A-4E04-BCEA-93E21494B712}" type="presParOf" srcId="{4B8FCBA3-4C8C-48A0-9F24-C7D0DE722DE2}" destId="{39162514-192C-4C7E-977D-FDCDAD752D33}" srcOrd="5" destOrd="0" presId="urn:microsoft.com/office/officeart/2005/8/layout/process1"/>
    <dgm:cxn modelId="{BC54B7DC-6F0A-4AD9-BE3D-219C89FE7D2F}" type="presParOf" srcId="{39162514-192C-4C7E-977D-FDCDAD752D33}" destId="{E48DEB98-ACEB-4D33-958D-1A13A47DCE06}" srcOrd="0" destOrd="0" presId="urn:microsoft.com/office/officeart/2005/8/layout/process1"/>
    <dgm:cxn modelId="{1CE7812A-560B-4D28-A45A-16C3482ADC16}" type="presParOf" srcId="{4B8FCBA3-4C8C-48A0-9F24-C7D0DE722DE2}" destId="{5E2D8182-0D97-4121-BD3C-3A76ED67FF7F}" srcOrd="6" destOrd="0" presId="urn:microsoft.com/office/officeart/2005/8/layout/process1"/>
    <dgm:cxn modelId="{D6AF264B-2070-4041-88D1-FAF43FC128FA}" type="presParOf" srcId="{4B8FCBA3-4C8C-48A0-9F24-C7D0DE722DE2}" destId="{1212E163-B20D-4131-A035-96C89936EE12}" srcOrd="7" destOrd="0" presId="urn:microsoft.com/office/officeart/2005/8/layout/process1"/>
    <dgm:cxn modelId="{881960D9-18FE-40F2-A3B3-175077962C01}" type="presParOf" srcId="{1212E163-B20D-4131-A035-96C89936EE12}" destId="{CF235A76-019B-43B4-B227-39E6BA001FC3}" srcOrd="0" destOrd="0" presId="urn:microsoft.com/office/officeart/2005/8/layout/process1"/>
    <dgm:cxn modelId="{D1556061-74AD-4D0B-ABA5-20AFDD715B9F}" type="presParOf" srcId="{4B8FCBA3-4C8C-48A0-9F24-C7D0DE722DE2}" destId="{2B4A7F96-F73A-4E9A-9B4E-87A98C688821}" srcOrd="8" destOrd="0" presId="urn:microsoft.com/office/officeart/2005/8/layout/process1"/>
    <dgm:cxn modelId="{5898EA39-A3F0-4217-9CAC-6EA2599974C2}" type="presParOf" srcId="{4B8FCBA3-4C8C-48A0-9F24-C7D0DE722DE2}" destId="{ABAD830B-7379-42AD-9DAE-CB2D1D992E18}" srcOrd="9" destOrd="0" presId="urn:microsoft.com/office/officeart/2005/8/layout/process1"/>
    <dgm:cxn modelId="{76E3BD82-DF4B-4B73-B390-DFCBCFBB9EDB}" type="presParOf" srcId="{ABAD830B-7379-42AD-9DAE-CB2D1D992E18}" destId="{C1A5D9C5-9EC5-4607-A233-285366C69B45}" srcOrd="0" destOrd="0" presId="urn:microsoft.com/office/officeart/2005/8/layout/process1"/>
    <dgm:cxn modelId="{EA10AC5A-76E7-4E16-9884-BFF5EE3EC24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6A15CE2-90C5-47EC-A659-178E26DC2413}" type="presOf" srcId="{C4401ED2-66B4-4F5A-8051-94E229062F04}" destId="{1212E163-B20D-4131-A035-96C89936EE12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3D72154C-CD37-452E-B581-C990BB509350}" type="presOf" srcId="{2A8B7944-B9D9-40D8-B316-A6C4AACA9C97}" destId="{2B4A7F96-F73A-4E9A-9B4E-87A98C688821}" srcOrd="0" destOrd="0" presId="urn:microsoft.com/office/officeart/2005/8/layout/process1"/>
    <dgm:cxn modelId="{BB29840A-8F55-4961-A19A-EEC22028849C}" type="presOf" srcId="{2F760E3A-9E64-47BF-97D6-B781344C4A15}" destId="{4B8FCBA3-4C8C-48A0-9F24-C7D0DE722DE2}" srcOrd="0" destOrd="0" presId="urn:microsoft.com/office/officeart/2005/8/layout/process1"/>
    <dgm:cxn modelId="{8B80C58C-0FFA-4D05-BAE2-A2F301F964CD}" type="presOf" srcId="{F6F66ED0-5A48-48D2-9395-FC6BA8A901DA}" destId="{1E910F4C-B576-438C-B730-61262C57264D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E5F29F4B-EF32-4D48-9EBF-526FA887C5E0}" type="presOf" srcId="{959AE30B-BB40-415F-9DA0-93EC6B6B4F96}" destId="{E48DEB98-ACEB-4D33-958D-1A13A47DCE06}" srcOrd="1" destOrd="0" presId="urn:microsoft.com/office/officeart/2005/8/layout/process1"/>
    <dgm:cxn modelId="{965332F8-7B0A-4F01-97E0-8CEB32364231}" type="presOf" srcId="{46278DB0-5750-46DD-BD2A-BDA46A97F8ED}" destId="{2735960F-053D-4852-A141-96D6C3D0E278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BB5B355B-43CB-4B9F-B737-E863E7991703}" type="presOf" srcId="{C749B88C-BD71-4AEC-BCD6-C945DA468C5F}" destId="{1462F873-A18A-41A7-B5DC-B2AA3B19E201}" srcOrd="1" destOrd="0" presId="urn:microsoft.com/office/officeart/2005/8/layout/process1"/>
    <dgm:cxn modelId="{506983F4-BFF7-4BCA-A1AE-931CD35C10ED}" type="presOf" srcId="{8C8B2F18-1442-4C94-BCFC-8DD43AADDF45}" destId="{E0E88674-8F04-4481-A895-561723BF50A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A6FAF8CE-6E7B-4433-A315-B0021233C3EB}" type="presOf" srcId="{86A66080-7E49-4018-8314-674125097638}" destId="{C1A5D9C5-9EC5-4607-A233-285366C69B45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D77B7F87-43C8-4881-8AFA-CBA1E576B51D}" type="presOf" srcId="{C0B85275-2165-4BD8-97AF-DD77E222EB90}" destId="{5E2D8182-0D97-4121-BD3C-3A76ED67FF7F}" srcOrd="0" destOrd="0" presId="urn:microsoft.com/office/officeart/2005/8/layout/process1"/>
    <dgm:cxn modelId="{2CEADF98-8FB8-4F5A-A2C8-839897A38476}" type="presOf" srcId="{C749B88C-BD71-4AEC-BCD6-C945DA468C5F}" destId="{FE68D342-9B37-43B6-BB44-67B65C3EAC1A}" srcOrd="0" destOrd="0" presId="urn:microsoft.com/office/officeart/2005/8/layout/process1"/>
    <dgm:cxn modelId="{EAB559C5-C489-41B2-BFDB-86F1A16798C0}" type="presOf" srcId="{C4401ED2-66B4-4F5A-8051-94E229062F04}" destId="{CF235A76-019B-43B4-B227-39E6BA001FC3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31685287-2980-4708-A3C1-AA8972BEBAD7}" type="presOf" srcId="{86A66080-7E49-4018-8314-674125097638}" destId="{ABAD830B-7379-42AD-9DAE-CB2D1D992E18}" srcOrd="0" destOrd="0" presId="urn:microsoft.com/office/officeart/2005/8/layout/process1"/>
    <dgm:cxn modelId="{02CCC76E-7A3E-467F-B700-2C5C56319C9B}" type="presOf" srcId="{F06FE37F-E31D-4A63-A439-1EAE900994EC}" destId="{CFE8EC8B-A45A-41A1-8066-2EE34BC90651}" srcOrd="0" destOrd="0" presId="urn:microsoft.com/office/officeart/2005/8/layout/process1"/>
    <dgm:cxn modelId="{DDA28ABD-2AB3-4B19-9BD3-7D8C5FED1D8A}" type="presOf" srcId="{5F1C8A8D-529B-4713-8E91-3E9973A287CC}" destId="{B7082D3A-7CE6-4492-A77A-9857C30C4A2A}" srcOrd="0" destOrd="0" presId="urn:microsoft.com/office/officeart/2005/8/layout/process1"/>
    <dgm:cxn modelId="{4BF08A80-F1BF-4FD2-BCCC-B2D53DFB7569}" type="presOf" srcId="{959AE30B-BB40-415F-9DA0-93EC6B6B4F96}" destId="{39162514-192C-4C7E-977D-FDCDAD752D33}" srcOrd="0" destOrd="0" presId="urn:microsoft.com/office/officeart/2005/8/layout/process1"/>
    <dgm:cxn modelId="{D6279F18-D92B-4673-A679-D192260B1462}" type="presOf" srcId="{5F1C8A8D-529B-4713-8E91-3E9973A287CC}" destId="{D6306413-20CA-436D-9025-1364670B8C47}" srcOrd="1" destOrd="0" presId="urn:microsoft.com/office/officeart/2005/8/layout/process1"/>
    <dgm:cxn modelId="{E384BFE9-5B02-4227-9944-843B0375C068}" type="presParOf" srcId="{4B8FCBA3-4C8C-48A0-9F24-C7D0DE722DE2}" destId="{CFE8EC8B-A45A-41A1-8066-2EE34BC90651}" srcOrd="0" destOrd="0" presId="urn:microsoft.com/office/officeart/2005/8/layout/process1"/>
    <dgm:cxn modelId="{AA5E6E18-7F9F-4CEB-B857-7380AAB09E9A}" type="presParOf" srcId="{4B8FCBA3-4C8C-48A0-9F24-C7D0DE722DE2}" destId="{FE68D342-9B37-43B6-BB44-67B65C3EAC1A}" srcOrd="1" destOrd="0" presId="urn:microsoft.com/office/officeart/2005/8/layout/process1"/>
    <dgm:cxn modelId="{29644A9E-EB12-460C-AAA9-2B69D5A443E7}" type="presParOf" srcId="{FE68D342-9B37-43B6-BB44-67B65C3EAC1A}" destId="{1462F873-A18A-41A7-B5DC-B2AA3B19E201}" srcOrd="0" destOrd="0" presId="urn:microsoft.com/office/officeart/2005/8/layout/process1"/>
    <dgm:cxn modelId="{694D38F7-2DCA-4712-A7C4-9DC54AF73924}" type="presParOf" srcId="{4B8FCBA3-4C8C-48A0-9F24-C7D0DE722DE2}" destId="{E0E88674-8F04-4481-A895-561723BF50AA}" srcOrd="2" destOrd="0" presId="urn:microsoft.com/office/officeart/2005/8/layout/process1"/>
    <dgm:cxn modelId="{E0C03593-B813-4410-95F3-4418BBF395B5}" type="presParOf" srcId="{4B8FCBA3-4C8C-48A0-9F24-C7D0DE722DE2}" destId="{B7082D3A-7CE6-4492-A77A-9857C30C4A2A}" srcOrd="3" destOrd="0" presId="urn:microsoft.com/office/officeart/2005/8/layout/process1"/>
    <dgm:cxn modelId="{5A9871A5-5B3B-49B4-9092-9F8E3D59A78F}" type="presParOf" srcId="{B7082D3A-7CE6-4492-A77A-9857C30C4A2A}" destId="{D6306413-20CA-436D-9025-1364670B8C47}" srcOrd="0" destOrd="0" presId="urn:microsoft.com/office/officeart/2005/8/layout/process1"/>
    <dgm:cxn modelId="{112AEE18-9EE7-44DB-9CC6-722AA16D6174}" type="presParOf" srcId="{4B8FCBA3-4C8C-48A0-9F24-C7D0DE722DE2}" destId="{2735960F-053D-4852-A141-96D6C3D0E278}" srcOrd="4" destOrd="0" presId="urn:microsoft.com/office/officeart/2005/8/layout/process1"/>
    <dgm:cxn modelId="{3B3350F3-50D6-4F2F-B9C8-9959D937A5D3}" type="presParOf" srcId="{4B8FCBA3-4C8C-48A0-9F24-C7D0DE722DE2}" destId="{39162514-192C-4C7E-977D-FDCDAD752D33}" srcOrd="5" destOrd="0" presId="urn:microsoft.com/office/officeart/2005/8/layout/process1"/>
    <dgm:cxn modelId="{96F19D2F-426E-4EE0-A8F8-89D09602381F}" type="presParOf" srcId="{39162514-192C-4C7E-977D-FDCDAD752D33}" destId="{E48DEB98-ACEB-4D33-958D-1A13A47DCE06}" srcOrd="0" destOrd="0" presId="urn:microsoft.com/office/officeart/2005/8/layout/process1"/>
    <dgm:cxn modelId="{2780A1CF-D7A5-40F9-92E5-F9F964B95581}" type="presParOf" srcId="{4B8FCBA3-4C8C-48A0-9F24-C7D0DE722DE2}" destId="{5E2D8182-0D97-4121-BD3C-3A76ED67FF7F}" srcOrd="6" destOrd="0" presId="urn:microsoft.com/office/officeart/2005/8/layout/process1"/>
    <dgm:cxn modelId="{5693684A-0F3B-40EF-BF10-7E672B27D245}" type="presParOf" srcId="{4B8FCBA3-4C8C-48A0-9F24-C7D0DE722DE2}" destId="{1212E163-B20D-4131-A035-96C89936EE12}" srcOrd="7" destOrd="0" presId="urn:microsoft.com/office/officeart/2005/8/layout/process1"/>
    <dgm:cxn modelId="{A84FC117-0C6B-4DB2-A694-DBDEF0506D6C}" type="presParOf" srcId="{1212E163-B20D-4131-A035-96C89936EE12}" destId="{CF235A76-019B-43B4-B227-39E6BA001FC3}" srcOrd="0" destOrd="0" presId="urn:microsoft.com/office/officeart/2005/8/layout/process1"/>
    <dgm:cxn modelId="{B84D106E-9300-4C1E-8B3E-04AA93D04626}" type="presParOf" srcId="{4B8FCBA3-4C8C-48A0-9F24-C7D0DE722DE2}" destId="{2B4A7F96-F73A-4E9A-9B4E-87A98C688821}" srcOrd="8" destOrd="0" presId="urn:microsoft.com/office/officeart/2005/8/layout/process1"/>
    <dgm:cxn modelId="{91D994C8-67F6-4177-8E2E-20563757AED5}" type="presParOf" srcId="{4B8FCBA3-4C8C-48A0-9F24-C7D0DE722DE2}" destId="{ABAD830B-7379-42AD-9DAE-CB2D1D992E18}" srcOrd="9" destOrd="0" presId="urn:microsoft.com/office/officeart/2005/8/layout/process1"/>
    <dgm:cxn modelId="{8A98A495-A0E0-42C4-A8F2-DC892250337E}" type="presParOf" srcId="{ABAD830B-7379-42AD-9DAE-CB2D1D992E18}" destId="{C1A5D9C5-9EC5-4607-A233-285366C69B45}" srcOrd="0" destOrd="0" presId="urn:microsoft.com/office/officeart/2005/8/layout/process1"/>
    <dgm:cxn modelId="{A0FD5DAA-A899-4127-BE20-F4EF36629C74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הצגת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האגף</a:t>
          </a:r>
          <a:endParaRPr lang="he-IL" dirty="0">
            <a:solidFill>
              <a:schemeClr val="accent2"/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8885136-B8AA-43E1-9770-D29B56345540}" type="presOf" srcId="{46278DB0-5750-46DD-BD2A-BDA46A97F8ED}" destId="{2735960F-053D-4852-A141-96D6C3D0E27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989E6F4C-B3A7-4FC7-912F-464C8E9649F1}" type="presOf" srcId="{959AE30B-BB40-415F-9DA0-93EC6B6B4F96}" destId="{39162514-192C-4C7E-977D-FDCDAD752D33}" srcOrd="0" destOrd="0" presId="urn:microsoft.com/office/officeart/2005/8/layout/process1"/>
    <dgm:cxn modelId="{9B53E34A-538D-4E04-B8CE-4A97CB2BFDB4}" type="presOf" srcId="{5F1C8A8D-529B-4713-8E91-3E9973A287CC}" destId="{B7082D3A-7CE6-4492-A77A-9857C30C4A2A}" srcOrd="0" destOrd="0" presId="urn:microsoft.com/office/officeart/2005/8/layout/process1"/>
    <dgm:cxn modelId="{F5464FD5-6889-45F8-8782-BB70FCECCD02}" type="presOf" srcId="{F6F66ED0-5A48-48D2-9395-FC6BA8A901DA}" destId="{1E910F4C-B576-438C-B730-61262C57264D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4AB80F72-0410-4FA6-9495-51494476748B}" type="presOf" srcId="{F06FE37F-E31D-4A63-A439-1EAE900994EC}" destId="{CFE8EC8B-A45A-41A1-8066-2EE34BC90651}" srcOrd="0" destOrd="0" presId="urn:microsoft.com/office/officeart/2005/8/layout/process1"/>
    <dgm:cxn modelId="{810BC514-6BE9-4116-AAB1-A854E8834550}" type="presOf" srcId="{C749B88C-BD71-4AEC-BCD6-C945DA468C5F}" destId="{FE68D342-9B37-43B6-BB44-67B65C3EAC1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EEE54417-90AF-4394-A77A-82103F3AC61A}" type="presOf" srcId="{C0B85275-2165-4BD8-97AF-DD77E222EB90}" destId="{5E2D8182-0D97-4121-BD3C-3A76ED67FF7F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0912E103-7F73-4C4A-93D3-CD76681A6AB3}" type="presOf" srcId="{C4401ED2-66B4-4F5A-8051-94E229062F04}" destId="{1212E163-B20D-4131-A035-96C89936EE12}" srcOrd="0" destOrd="0" presId="urn:microsoft.com/office/officeart/2005/8/layout/process1"/>
    <dgm:cxn modelId="{93A29F63-EAFD-44E5-A251-904F06D3C366}" type="presOf" srcId="{2F760E3A-9E64-47BF-97D6-B781344C4A15}" destId="{4B8FCBA3-4C8C-48A0-9F24-C7D0DE722DE2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446146EF-4EA2-4792-81B2-3390FDD61768}" type="presOf" srcId="{959AE30B-BB40-415F-9DA0-93EC6B6B4F96}" destId="{E48DEB98-ACEB-4D33-958D-1A13A47DCE06}" srcOrd="1" destOrd="0" presId="urn:microsoft.com/office/officeart/2005/8/layout/process1"/>
    <dgm:cxn modelId="{D09440F4-FDC5-4FFC-9370-C3F0F1D1B6A3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9922CA6D-8859-46A0-9113-34A1CD7E0A8C}" type="presOf" srcId="{C749B88C-BD71-4AEC-BCD6-C945DA468C5F}" destId="{1462F873-A18A-41A7-B5DC-B2AA3B19E201}" srcOrd="1" destOrd="0" presId="urn:microsoft.com/office/officeart/2005/8/layout/process1"/>
    <dgm:cxn modelId="{B06A7EC5-55CB-49F0-9752-E1758F548BD3}" type="presOf" srcId="{86A66080-7E49-4018-8314-674125097638}" destId="{C1A5D9C5-9EC5-4607-A233-285366C69B45}" srcOrd="1" destOrd="0" presId="urn:microsoft.com/office/officeart/2005/8/layout/process1"/>
    <dgm:cxn modelId="{6F3531D3-872D-4EAC-8CDE-4834B66BB95C}" type="presOf" srcId="{8C8B2F18-1442-4C94-BCFC-8DD43AADDF45}" destId="{E0E88674-8F04-4481-A895-561723BF50AA}" srcOrd="0" destOrd="0" presId="urn:microsoft.com/office/officeart/2005/8/layout/process1"/>
    <dgm:cxn modelId="{E5DDC383-AC4F-416A-8D39-223E76411637}" type="presOf" srcId="{2A8B7944-B9D9-40D8-B316-A6C4AACA9C97}" destId="{2B4A7F96-F73A-4E9A-9B4E-87A98C688821}" srcOrd="0" destOrd="0" presId="urn:microsoft.com/office/officeart/2005/8/layout/process1"/>
    <dgm:cxn modelId="{3A73E5F5-DDAD-4D37-95ED-A0E276F13088}" type="presOf" srcId="{86A66080-7E49-4018-8314-674125097638}" destId="{ABAD830B-7379-42AD-9DAE-CB2D1D992E18}" srcOrd="0" destOrd="0" presId="urn:microsoft.com/office/officeart/2005/8/layout/process1"/>
    <dgm:cxn modelId="{28DF08D9-AD9C-4466-B871-9D4CC2F66576}" type="presOf" srcId="{C4401ED2-66B4-4F5A-8051-94E229062F04}" destId="{CF235A76-019B-43B4-B227-39E6BA001FC3}" srcOrd="1" destOrd="0" presId="urn:microsoft.com/office/officeart/2005/8/layout/process1"/>
    <dgm:cxn modelId="{4A0694C8-14C5-493A-AD21-62B5F817D03F}" type="presParOf" srcId="{4B8FCBA3-4C8C-48A0-9F24-C7D0DE722DE2}" destId="{CFE8EC8B-A45A-41A1-8066-2EE34BC90651}" srcOrd="0" destOrd="0" presId="urn:microsoft.com/office/officeart/2005/8/layout/process1"/>
    <dgm:cxn modelId="{9D69E10E-38C8-497D-97CA-0D03D254FA31}" type="presParOf" srcId="{4B8FCBA3-4C8C-48A0-9F24-C7D0DE722DE2}" destId="{FE68D342-9B37-43B6-BB44-67B65C3EAC1A}" srcOrd="1" destOrd="0" presId="urn:microsoft.com/office/officeart/2005/8/layout/process1"/>
    <dgm:cxn modelId="{BF61911F-6D45-47A0-BD4D-1FEAF416C6D9}" type="presParOf" srcId="{FE68D342-9B37-43B6-BB44-67B65C3EAC1A}" destId="{1462F873-A18A-41A7-B5DC-B2AA3B19E201}" srcOrd="0" destOrd="0" presId="urn:microsoft.com/office/officeart/2005/8/layout/process1"/>
    <dgm:cxn modelId="{9A964BF7-FE77-4D53-B2D0-BF54E9BDB2D0}" type="presParOf" srcId="{4B8FCBA3-4C8C-48A0-9F24-C7D0DE722DE2}" destId="{E0E88674-8F04-4481-A895-561723BF50AA}" srcOrd="2" destOrd="0" presId="urn:microsoft.com/office/officeart/2005/8/layout/process1"/>
    <dgm:cxn modelId="{38B5A807-8140-4BFF-BB9D-7A86B41F06C5}" type="presParOf" srcId="{4B8FCBA3-4C8C-48A0-9F24-C7D0DE722DE2}" destId="{B7082D3A-7CE6-4492-A77A-9857C30C4A2A}" srcOrd="3" destOrd="0" presId="urn:microsoft.com/office/officeart/2005/8/layout/process1"/>
    <dgm:cxn modelId="{E9CDAC79-8ACA-449C-B5D3-B5C273705F39}" type="presParOf" srcId="{B7082D3A-7CE6-4492-A77A-9857C30C4A2A}" destId="{D6306413-20CA-436D-9025-1364670B8C47}" srcOrd="0" destOrd="0" presId="urn:microsoft.com/office/officeart/2005/8/layout/process1"/>
    <dgm:cxn modelId="{5634FBFF-1B7C-4037-A2F0-43992C570672}" type="presParOf" srcId="{4B8FCBA3-4C8C-48A0-9F24-C7D0DE722DE2}" destId="{2735960F-053D-4852-A141-96D6C3D0E278}" srcOrd="4" destOrd="0" presId="urn:microsoft.com/office/officeart/2005/8/layout/process1"/>
    <dgm:cxn modelId="{FCC63775-2C11-4E1D-82E9-43047B218E46}" type="presParOf" srcId="{4B8FCBA3-4C8C-48A0-9F24-C7D0DE722DE2}" destId="{39162514-192C-4C7E-977D-FDCDAD752D33}" srcOrd="5" destOrd="0" presId="urn:microsoft.com/office/officeart/2005/8/layout/process1"/>
    <dgm:cxn modelId="{13ED68CC-B2D7-4771-8698-011F4DCBB2B5}" type="presParOf" srcId="{39162514-192C-4C7E-977D-FDCDAD752D33}" destId="{E48DEB98-ACEB-4D33-958D-1A13A47DCE06}" srcOrd="0" destOrd="0" presId="urn:microsoft.com/office/officeart/2005/8/layout/process1"/>
    <dgm:cxn modelId="{E8C4F0F3-0AD0-4D21-B9EB-06C754BF492E}" type="presParOf" srcId="{4B8FCBA3-4C8C-48A0-9F24-C7D0DE722DE2}" destId="{5E2D8182-0D97-4121-BD3C-3A76ED67FF7F}" srcOrd="6" destOrd="0" presId="urn:microsoft.com/office/officeart/2005/8/layout/process1"/>
    <dgm:cxn modelId="{DB350F71-4C23-4761-8E63-D5B44D2DFFEC}" type="presParOf" srcId="{4B8FCBA3-4C8C-48A0-9F24-C7D0DE722DE2}" destId="{1212E163-B20D-4131-A035-96C89936EE12}" srcOrd="7" destOrd="0" presId="urn:microsoft.com/office/officeart/2005/8/layout/process1"/>
    <dgm:cxn modelId="{98273468-86C1-402D-A8B7-4B724776EE42}" type="presParOf" srcId="{1212E163-B20D-4131-A035-96C89936EE12}" destId="{CF235A76-019B-43B4-B227-39E6BA001FC3}" srcOrd="0" destOrd="0" presId="urn:microsoft.com/office/officeart/2005/8/layout/process1"/>
    <dgm:cxn modelId="{18A6047D-50E1-4466-9D41-0EA1208216AD}" type="presParOf" srcId="{4B8FCBA3-4C8C-48A0-9F24-C7D0DE722DE2}" destId="{2B4A7F96-F73A-4E9A-9B4E-87A98C688821}" srcOrd="8" destOrd="0" presId="urn:microsoft.com/office/officeart/2005/8/layout/process1"/>
    <dgm:cxn modelId="{2A9592E1-F198-4EB1-961A-C0E331C2B398}" type="presParOf" srcId="{4B8FCBA3-4C8C-48A0-9F24-C7D0DE722DE2}" destId="{ABAD830B-7379-42AD-9DAE-CB2D1D992E18}" srcOrd="9" destOrd="0" presId="urn:microsoft.com/office/officeart/2005/8/layout/process1"/>
    <dgm:cxn modelId="{83ABB39C-8386-4410-9D4D-C476AED58911}" type="presParOf" srcId="{ABAD830B-7379-42AD-9DAE-CB2D1D992E18}" destId="{C1A5D9C5-9EC5-4607-A233-285366C69B45}" srcOrd="0" destOrd="0" presId="urn:microsoft.com/office/officeart/2005/8/layout/process1"/>
    <dgm:cxn modelId="{602CBE02-4812-457E-B85D-F42A59A842D8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מבנה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התקציב</a:t>
          </a:r>
          <a:endParaRPr lang="he-IL" dirty="0">
            <a:solidFill>
              <a:schemeClr val="accent2"/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95C6C643-69B4-44CD-999F-14CD68FEF2E9}" type="presOf" srcId="{F6F66ED0-5A48-48D2-9395-FC6BA8A901DA}" destId="{1E910F4C-B576-438C-B730-61262C57264D}" srcOrd="0" destOrd="0" presId="urn:microsoft.com/office/officeart/2005/8/layout/process1"/>
    <dgm:cxn modelId="{58C512AB-5777-4FCE-BA8A-47E04D6994F9}" type="presOf" srcId="{8C8B2F18-1442-4C94-BCFC-8DD43AADDF45}" destId="{E0E88674-8F04-4481-A895-561723BF50AA}" srcOrd="0" destOrd="0" presId="urn:microsoft.com/office/officeart/2005/8/layout/process1"/>
    <dgm:cxn modelId="{DD9D2897-7E38-4802-83C7-8F3127160A89}" type="presOf" srcId="{5F1C8A8D-529B-4713-8E91-3E9973A287CC}" destId="{B7082D3A-7CE6-4492-A77A-9857C30C4A2A}" srcOrd="0" destOrd="0" presId="urn:microsoft.com/office/officeart/2005/8/layout/process1"/>
    <dgm:cxn modelId="{438F44C4-CC54-454F-A1D7-F7C29D7CEB1F}" type="presOf" srcId="{C749B88C-BD71-4AEC-BCD6-C945DA468C5F}" destId="{1462F873-A18A-41A7-B5DC-B2AA3B19E201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EF2A52F3-DE0E-444D-9FE9-2B3E944D7310}" type="presOf" srcId="{86A66080-7E49-4018-8314-674125097638}" destId="{C1A5D9C5-9EC5-4607-A233-285366C69B45}" srcOrd="1" destOrd="0" presId="urn:microsoft.com/office/officeart/2005/8/layout/process1"/>
    <dgm:cxn modelId="{3A40C96B-6ED0-4F69-9D15-335187754402}" type="presOf" srcId="{C749B88C-BD71-4AEC-BCD6-C945DA468C5F}" destId="{FE68D342-9B37-43B6-BB44-67B65C3EAC1A}" srcOrd="0" destOrd="0" presId="urn:microsoft.com/office/officeart/2005/8/layout/process1"/>
    <dgm:cxn modelId="{59A91B68-9EEF-43A3-B8A0-45FFF1E049B5}" type="presOf" srcId="{2F760E3A-9E64-47BF-97D6-B781344C4A15}" destId="{4B8FCBA3-4C8C-48A0-9F24-C7D0DE722DE2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7B17769D-9F90-4F0D-AA4C-57CF45FC1D06}" type="presOf" srcId="{5F1C8A8D-529B-4713-8E91-3E9973A287CC}" destId="{D6306413-20CA-436D-9025-1364670B8C47}" srcOrd="1" destOrd="0" presId="urn:microsoft.com/office/officeart/2005/8/layout/process1"/>
    <dgm:cxn modelId="{497DFC5C-1B14-4E8A-9EB0-B0F155804810}" type="presOf" srcId="{959AE30B-BB40-415F-9DA0-93EC6B6B4F96}" destId="{E48DEB98-ACEB-4D33-958D-1A13A47DCE06}" srcOrd="1" destOrd="0" presId="urn:microsoft.com/office/officeart/2005/8/layout/process1"/>
    <dgm:cxn modelId="{4D2CE5BC-9076-4841-B0E2-E325B39DE54C}" type="presOf" srcId="{86A66080-7E49-4018-8314-674125097638}" destId="{ABAD830B-7379-42AD-9DAE-CB2D1D992E1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1776D099-AD16-438D-A519-04158AA98867}" type="presOf" srcId="{959AE30B-BB40-415F-9DA0-93EC6B6B4F96}" destId="{39162514-192C-4C7E-977D-FDCDAD752D33}" srcOrd="0" destOrd="0" presId="urn:microsoft.com/office/officeart/2005/8/layout/process1"/>
    <dgm:cxn modelId="{8229B2B6-58DF-482F-952F-4A641A75BEA0}" type="presOf" srcId="{C4401ED2-66B4-4F5A-8051-94E229062F04}" destId="{1212E163-B20D-4131-A035-96C89936EE12}" srcOrd="0" destOrd="0" presId="urn:microsoft.com/office/officeart/2005/8/layout/process1"/>
    <dgm:cxn modelId="{2245EE19-EC66-494B-B673-E44FAC9604DB}" type="presOf" srcId="{46278DB0-5750-46DD-BD2A-BDA46A97F8ED}" destId="{2735960F-053D-4852-A141-96D6C3D0E278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25CBE798-32EB-4432-AB14-E12576F2FD53}" type="presOf" srcId="{C0B85275-2165-4BD8-97AF-DD77E222EB90}" destId="{5E2D8182-0D97-4121-BD3C-3A76ED67FF7F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93A58E6A-22E5-4A28-B745-65C8E00C1207}" type="presOf" srcId="{F06FE37F-E31D-4A63-A439-1EAE900994EC}" destId="{CFE8EC8B-A45A-41A1-8066-2EE34BC90651}" srcOrd="0" destOrd="0" presId="urn:microsoft.com/office/officeart/2005/8/layout/process1"/>
    <dgm:cxn modelId="{251DD177-BE05-48AD-A288-1505B96C56F5}" type="presOf" srcId="{C4401ED2-66B4-4F5A-8051-94E229062F04}" destId="{CF235A76-019B-43B4-B227-39E6BA001FC3}" srcOrd="1" destOrd="0" presId="urn:microsoft.com/office/officeart/2005/8/layout/process1"/>
    <dgm:cxn modelId="{574C46E3-72CD-446A-B55A-DE0257FBE460}" type="presOf" srcId="{2A8B7944-B9D9-40D8-B316-A6C4AACA9C97}" destId="{2B4A7F96-F73A-4E9A-9B4E-87A98C688821}" srcOrd="0" destOrd="0" presId="urn:microsoft.com/office/officeart/2005/8/layout/process1"/>
    <dgm:cxn modelId="{61BBF452-29BC-4B87-A0FF-426D7C45D691}" type="presParOf" srcId="{4B8FCBA3-4C8C-48A0-9F24-C7D0DE722DE2}" destId="{CFE8EC8B-A45A-41A1-8066-2EE34BC90651}" srcOrd="0" destOrd="0" presId="urn:microsoft.com/office/officeart/2005/8/layout/process1"/>
    <dgm:cxn modelId="{37C7058C-9B73-4B7F-A15B-8F3D12182AC5}" type="presParOf" srcId="{4B8FCBA3-4C8C-48A0-9F24-C7D0DE722DE2}" destId="{FE68D342-9B37-43B6-BB44-67B65C3EAC1A}" srcOrd="1" destOrd="0" presId="urn:microsoft.com/office/officeart/2005/8/layout/process1"/>
    <dgm:cxn modelId="{EB6F77E0-2531-444E-9625-156CD546970E}" type="presParOf" srcId="{FE68D342-9B37-43B6-BB44-67B65C3EAC1A}" destId="{1462F873-A18A-41A7-B5DC-B2AA3B19E201}" srcOrd="0" destOrd="0" presId="urn:microsoft.com/office/officeart/2005/8/layout/process1"/>
    <dgm:cxn modelId="{6A03A5C0-2803-45E2-90E2-96B3D76DA30D}" type="presParOf" srcId="{4B8FCBA3-4C8C-48A0-9F24-C7D0DE722DE2}" destId="{E0E88674-8F04-4481-A895-561723BF50AA}" srcOrd="2" destOrd="0" presId="urn:microsoft.com/office/officeart/2005/8/layout/process1"/>
    <dgm:cxn modelId="{9726E702-B156-457B-AD2B-551AB14BE6B7}" type="presParOf" srcId="{4B8FCBA3-4C8C-48A0-9F24-C7D0DE722DE2}" destId="{B7082D3A-7CE6-4492-A77A-9857C30C4A2A}" srcOrd="3" destOrd="0" presId="urn:microsoft.com/office/officeart/2005/8/layout/process1"/>
    <dgm:cxn modelId="{65902796-ACD7-4B61-A48C-CCF0FF793A2E}" type="presParOf" srcId="{B7082D3A-7CE6-4492-A77A-9857C30C4A2A}" destId="{D6306413-20CA-436D-9025-1364670B8C47}" srcOrd="0" destOrd="0" presId="urn:microsoft.com/office/officeart/2005/8/layout/process1"/>
    <dgm:cxn modelId="{64DFE661-6D7D-457E-8B27-07B952D5583A}" type="presParOf" srcId="{4B8FCBA3-4C8C-48A0-9F24-C7D0DE722DE2}" destId="{2735960F-053D-4852-A141-96D6C3D0E278}" srcOrd="4" destOrd="0" presId="urn:microsoft.com/office/officeart/2005/8/layout/process1"/>
    <dgm:cxn modelId="{DA63846F-A8B2-43AE-9CD6-91F1272C0351}" type="presParOf" srcId="{4B8FCBA3-4C8C-48A0-9F24-C7D0DE722DE2}" destId="{39162514-192C-4C7E-977D-FDCDAD752D33}" srcOrd="5" destOrd="0" presId="urn:microsoft.com/office/officeart/2005/8/layout/process1"/>
    <dgm:cxn modelId="{2187F065-4C13-44C4-A685-6E8F582D918E}" type="presParOf" srcId="{39162514-192C-4C7E-977D-FDCDAD752D33}" destId="{E48DEB98-ACEB-4D33-958D-1A13A47DCE06}" srcOrd="0" destOrd="0" presId="urn:microsoft.com/office/officeart/2005/8/layout/process1"/>
    <dgm:cxn modelId="{2785646C-0E08-462C-8784-483E8378FB4D}" type="presParOf" srcId="{4B8FCBA3-4C8C-48A0-9F24-C7D0DE722DE2}" destId="{5E2D8182-0D97-4121-BD3C-3A76ED67FF7F}" srcOrd="6" destOrd="0" presId="urn:microsoft.com/office/officeart/2005/8/layout/process1"/>
    <dgm:cxn modelId="{27BB3ED4-4B19-4251-9323-5A35B39DC941}" type="presParOf" srcId="{4B8FCBA3-4C8C-48A0-9F24-C7D0DE722DE2}" destId="{1212E163-B20D-4131-A035-96C89936EE12}" srcOrd="7" destOrd="0" presId="urn:microsoft.com/office/officeart/2005/8/layout/process1"/>
    <dgm:cxn modelId="{E676EF7B-1F34-4E6B-8914-62CE30914E03}" type="presParOf" srcId="{1212E163-B20D-4131-A035-96C89936EE12}" destId="{CF235A76-019B-43B4-B227-39E6BA001FC3}" srcOrd="0" destOrd="0" presId="urn:microsoft.com/office/officeart/2005/8/layout/process1"/>
    <dgm:cxn modelId="{B6A82A38-E324-421F-8A5D-F5C704587AC7}" type="presParOf" srcId="{4B8FCBA3-4C8C-48A0-9F24-C7D0DE722DE2}" destId="{2B4A7F96-F73A-4E9A-9B4E-87A98C688821}" srcOrd="8" destOrd="0" presId="urn:microsoft.com/office/officeart/2005/8/layout/process1"/>
    <dgm:cxn modelId="{29C0F37D-E2DC-4191-81BC-583E9881A7BC}" type="presParOf" srcId="{4B8FCBA3-4C8C-48A0-9F24-C7D0DE722DE2}" destId="{ABAD830B-7379-42AD-9DAE-CB2D1D992E18}" srcOrd="9" destOrd="0" presId="urn:microsoft.com/office/officeart/2005/8/layout/process1"/>
    <dgm:cxn modelId="{620B7E3B-2425-4A6F-8184-A643DDA2D646}" type="presParOf" srcId="{ABAD830B-7379-42AD-9DAE-CB2D1D992E18}" destId="{C1A5D9C5-9EC5-4607-A233-285366C69B45}" srcOrd="0" destOrd="0" presId="urn:microsoft.com/office/officeart/2005/8/layout/process1"/>
    <dgm:cxn modelId="{B1E7D942-D07F-4439-9574-764B1BD993AD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 ביחידות</a:t>
          </a:r>
          <a:endParaRPr lang="he-IL" dirty="0">
            <a:solidFill>
              <a:schemeClr val="accent2"/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7950A752-5611-4C53-88F9-5620BE392B5A}" type="presOf" srcId="{2F760E3A-9E64-47BF-97D6-B781344C4A15}" destId="{4B8FCBA3-4C8C-48A0-9F24-C7D0DE722DE2}" srcOrd="0" destOrd="0" presId="urn:microsoft.com/office/officeart/2005/8/layout/process1"/>
    <dgm:cxn modelId="{2E26028A-AF9C-403A-BC23-C8B2BF53F076}" type="presOf" srcId="{86A66080-7E49-4018-8314-674125097638}" destId="{ABAD830B-7379-42AD-9DAE-CB2D1D992E18}" srcOrd="0" destOrd="0" presId="urn:microsoft.com/office/officeart/2005/8/layout/process1"/>
    <dgm:cxn modelId="{2DF00FD1-47DD-43BB-BE22-00E763B7D0DD}" type="presOf" srcId="{C4401ED2-66B4-4F5A-8051-94E229062F04}" destId="{CF235A76-019B-43B4-B227-39E6BA001FC3}" srcOrd="1" destOrd="0" presId="urn:microsoft.com/office/officeart/2005/8/layout/process1"/>
    <dgm:cxn modelId="{B340B149-B7B5-43B5-965B-2E723B0C019B}" type="presOf" srcId="{86A66080-7E49-4018-8314-674125097638}" destId="{C1A5D9C5-9EC5-4607-A233-285366C69B45}" srcOrd="1" destOrd="0" presId="urn:microsoft.com/office/officeart/2005/8/layout/process1"/>
    <dgm:cxn modelId="{7AB877E3-D5E9-4692-870C-6D06F28F3EDF}" type="presOf" srcId="{5F1C8A8D-529B-4713-8E91-3E9973A287CC}" destId="{D6306413-20CA-436D-9025-1364670B8C47}" srcOrd="1" destOrd="0" presId="urn:microsoft.com/office/officeart/2005/8/layout/process1"/>
    <dgm:cxn modelId="{085F7812-5F27-4A10-9638-E644D7562ABE}" type="presOf" srcId="{959AE30B-BB40-415F-9DA0-93EC6B6B4F96}" destId="{39162514-192C-4C7E-977D-FDCDAD752D33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D879FF58-22CF-4861-98DD-32A4F3101746}" type="presOf" srcId="{959AE30B-BB40-415F-9DA0-93EC6B6B4F96}" destId="{E48DEB98-ACEB-4D33-958D-1A13A47DCE06}" srcOrd="1" destOrd="0" presId="urn:microsoft.com/office/officeart/2005/8/layout/process1"/>
    <dgm:cxn modelId="{457A3A6B-D48B-4F8D-88B3-F00DD9C338A7}" type="presOf" srcId="{8C8B2F18-1442-4C94-BCFC-8DD43AADDF45}" destId="{E0E88674-8F04-4481-A895-561723BF50AA}" srcOrd="0" destOrd="0" presId="urn:microsoft.com/office/officeart/2005/8/layout/process1"/>
    <dgm:cxn modelId="{DEB52495-3D71-45F7-B9C7-24AF831DD6A4}" type="presOf" srcId="{C749B88C-BD71-4AEC-BCD6-C945DA468C5F}" destId="{1462F873-A18A-41A7-B5DC-B2AA3B19E201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D3B93282-3097-459A-BF00-AEB265FA5C22}" type="presOf" srcId="{C0B85275-2165-4BD8-97AF-DD77E222EB90}" destId="{5E2D8182-0D97-4121-BD3C-3A76ED67FF7F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88A6F555-AB84-4D30-9932-0E3FB7A5CB52}" type="presOf" srcId="{F6F66ED0-5A48-48D2-9395-FC6BA8A901DA}" destId="{1E910F4C-B576-438C-B730-61262C57264D}" srcOrd="0" destOrd="0" presId="urn:microsoft.com/office/officeart/2005/8/layout/process1"/>
    <dgm:cxn modelId="{E93957CF-EFCC-4930-8E36-D7F12537C136}" type="presOf" srcId="{F06FE37F-E31D-4A63-A439-1EAE900994EC}" destId="{CFE8EC8B-A45A-41A1-8066-2EE34BC90651}" srcOrd="0" destOrd="0" presId="urn:microsoft.com/office/officeart/2005/8/layout/process1"/>
    <dgm:cxn modelId="{855D23C0-11C1-458F-957B-8CB99DD30BCB}" type="presOf" srcId="{2A8B7944-B9D9-40D8-B316-A6C4AACA9C97}" destId="{2B4A7F96-F73A-4E9A-9B4E-87A98C688821}" srcOrd="0" destOrd="0" presId="urn:microsoft.com/office/officeart/2005/8/layout/process1"/>
    <dgm:cxn modelId="{1BD4DF6B-3D53-4F47-91F5-B2959AC3BDBC}" type="presOf" srcId="{46278DB0-5750-46DD-BD2A-BDA46A97F8ED}" destId="{2735960F-053D-4852-A141-96D6C3D0E278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39EAAA9B-4A4B-4635-88DF-9A5CC4B1DDBA}" type="presOf" srcId="{C4401ED2-66B4-4F5A-8051-94E229062F04}" destId="{1212E163-B20D-4131-A035-96C89936EE12}" srcOrd="0" destOrd="0" presId="urn:microsoft.com/office/officeart/2005/8/layout/process1"/>
    <dgm:cxn modelId="{662289B0-1B64-46BF-96EC-677CA1526049}" type="presOf" srcId="{C749B88C-BD71-4AEC-BCD6-C945DA468C5F}" destId="{FE68D342-9B37-43B6-BB44-67B65C3EAC1A}" srcOrd="0" destOrd="0" presId="urn:microsoft.com/office/officeart/2005/8/layout/process1"/>
    <dgm:cxn modelId="{96415621-CB92-498C-B74D-8C4B203108C3}" type="presOf" srcId="{5F1C8A8D-529B-4713-8E91-3E9973A287CC}" destId="{B7082D3A-7CE6-4492-A77A-9857C30C4A2A}" srcOrd="0" destOrd="0" presId="urn:microsoft.com/office/officeart/2005/8/layout/process1"/>
    <dgm:cxn modelId="{C659959C-A80C-4CA9-8463-3E580100F382}" type="presParOf" srcId="{4B8FCBA3-4C8C-48A0-9F24-C7D0DE722DE2}" destId="{CFE8EC8B-A45A-41A1-8066-2EE34BC90651}" srcOrd="0" destOrd="0" presId="urn:microsoft.com/office/officeart/2005/8/layout/process1"/>
    <dgm:cxn modelId="{F70F042E-ADAF-4225-95BA-9181C6BD1DEB}" type="presParOf" srcId="{4B8FCBA3-4C8C-48A0-9F24-C7D0DE722DE2}" destId="{FE68D342-9B37-43B6-BB44-67B65C3EAC1A}" srcOrd="1" destOrd="0" presId="urn:microsoft.com/office/officeart/2005/8/layout/process1"/>
    <dgm:cxn modelId="{C6E8E71B-A4F3-4931-8F7C-1FEA423064E6}" type="presParOf" srcId="{FE68D342-9B37-43B6-BB44-67B65C3EAC1A}" destId="{1462F873-A18A-41A7-B5DC-B2AA3B19E201}" srcOrd="0" destOrd="0" presId="urn:microsoft.com/office/officeart/2005/8/layout/process1"/>
    <dgm:cxn modelId="{8CD9DCB7-F8A3-49E2-BCCB-EE9C7DF3C54A}" type="presParOf" srcId="{4B8FCBA3-4C8C-48A0-9F24-C7D0DE722DE2}" destId="{E0E88674-8F04-4481-A895-561723BF50AA}" srcOrd="2" destOrd="0" presId="urn:microsoft.com/office/officeart/2005/8/layout/process1"/>
    <dgm:cxn modelId="{1B18278E-4D2F-43C8-B4C2-ABC054A1A6B7}" type="presParOf" srcId="{4B8FCBA3-4C8C-48A0-9F24-C7D0DE722DE2}" destId="{B7082D3A-7CE6-4492-A77A-9857C30C4A2A}" srcOrd="3" destOrd="0" presId="urn:microsoft.com/office/officeart/2005/8/layout/process1"/>
    <dgm:cxn modelId="{FE5658E7-2D98-4A97-9D69-F71A8B9BB25B}" type="presParOf" srcId="{B7082D3A-7CE6-4492-A77A-9857C30C4A2A}" destId="{D6306413-20CA-436D-9025-1364670B8C47}" srcOrd="0" destOrd="0" presId="urn:microsoft.com/office/officeart/2005/8/layout/process1"/>
    <dgm:cxn modelId="{90F3887B-6366-426E-B80B-B31CCB61DB37}" type="presParOf" srcId="{4B8FCBA3-4C8C-48A0-9F24-C7D0DE722DE2}" destId="{2735960F-053D-4852-A141-96D6C3D0E278}" srcOrd="4" destOrd="0" presId="urn:microsoft.com/office/officeart/2005/8/layout/process1"/>
    <dgm:cxn modelId="{975CA0AF-25BE-4644-A99E-384AD8FD6507}" type="presParOf" srcId="{4B8FCBA3-4C8C-48A0-9F24-C7D0DE722DE2}" destId="{39162514-192C-4C7E-977D-FDCDAD752D33}" srcOrd="5" destOrd="0" presId="urn:microsoft.com/office/officeart/2005/8/layout/process1"/>
    <dgm:cxn modelId="{D0B6D2DF-62AD-4DA3-A1C7-CC8C4CF7EE34}" type="presParOf" srcId="{39162514-192C-4C7E-977D-FDCDAD752D33}" destId="{E48DEB98-ACEB-4D33-958D-1A13A47DCE06}" srcOrd="0" destOrd="0" presId="urn:microsoft.com/office/officeart/2005/8/layout/process1"/>
    <dgm:cxn modelId="{EB5421F4-5A62-4B3D-9012-80BA9931A8DC}" type="presParOf" srcId="{4B8FCBA3-4C8C-48A0-9F24-C7D0DE722DE2}" destId="{5E2D8182-0D97-4121-BD3C-3A76ED67FF7F}" srcOrd="6" destOrd="0" presId="urn:microsoft.com/office/officeart/2005/8/layout/process1"/>
    <dgm:cxn modelId="{1F93E05E-378E-4E84-84B6-858E4FEF986C}" type="presParOf" srcId="{4B8FCBA3-4C8C-48A0-9F24-C7D0DE722DE2}" destId="{1212E163-B20D-4131-A035-96C89936EE12}" srcOrd="7" destOrd="0" presId="urn:microsoft.com/office/officeart/2005/8/layout/process1"/>
    <dgm:cxn modelId="{C5B7CF93-733A-4504-93E6-FBBF4F1A532C}" type="presParOf" srcId="{1212E163-B20D-4131-A035-96C89936EE12}" destId="{CF235A76-019B-43B4-B227-39E6BA001FC3}" srcOrd="0" destOrd="0" presId="urn:microsoft.com/office/officeart/2005/8/layout/process1"/>
    <dgm:cxn modelId="{CF89BF51-686A-406F-A4C4-DF9B021404EC}" type="presParOf" srcId="{4B8FCBA3-4C8C-48A0-9F24-C7D0DE722DE2}" destId="{2B4A7F96-F73A-4E9A-9B4E-87A98C688821}" srcOrd="8" destOrd="0" presId="urn:microsoft.com/office/officeart/2005/8/layout/process1"/>
    <dgm:cxn modelId="{A23B8A93-CAA0-40F7-AE76-8997C8086796}" type="presParOf" srcId="{4B8FCBA3-4C8C-48A0-9F24-C7D0DE722DE2}" destId="{ABAD830B-7379-42AD-9DAE-CB2D1D992E18}" srcOrd="9" destOrd="0" presId="urn:microsoft.com/office/officeart/2005/8/layout/process1"/>
    <dgm:cxn modelId="{311F6E0E-2272-4274-B885-2A74B6861B27}" type="presParOf" srcId="{ABAD830B-7379-42AD-9DAE-CB2D1D992E18}" destId="{C1A5D9C5-9EC5-4607-A233-285366C69B45}" srcOrd="0" destOrd="0" presId="urn:microsoft.com/office/officeart/2005/8/layout/process1"/>
    <dgm:cxn modelId="{F8C82FEF-F496-44A2-8C93-A606B6A48E87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תשתית</a:t>
          </a:r>
          <a:endParaRPr lang="he-IL" dirty="0">
            <a:solidFill>
              <a:schemeClr val="accent2"/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F72230B-9CF6-404B-AF69-A0E4B7DC47B3}" type="presOf" srcId="{959AE30B-BB40-415F-9DA0-93EC6B6B4F96}" destId="{E48DEB98-ACEB-4D33-958D-1A13A47DCE06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108CEB2E-FD2F-43E2-ADF4-C3F6315C9C95}" type="presOf" srcId="{C0B85275-2165-4BD8-97AF-DD77E222EB90}" destId="{5E2D8182-0D97-4121-BD3C-3A76ED67FF7F}" srcOrd="0" destOrd="0" presId="urn:microsoft.com/office/officeart/2005/8/layout/process1"/>
    <dgm:cxn modelId="{96CF2A30-EC1A-469E-9CD0-480BD566EF19}" type="presOf" srcId="{C749B88C-BD71-4AEC-BCD6-C945DA468C5F}" destId="{1462F873-A18A-41A7-B5DC-B2AA3B19E201}" srcOrd="1" destOrd="0" presId="urn:microsoft.com/office/officeart/2005/8/layout/process1"/>
    <dgm:cxn modelId="{FC74826C-5718-4072-BC21-0F4B4C5B7D49}" type="presOf" srcId="{2A8B7944-B9D9-40D8-B316-A6C4AACA9C97}" destId="{2B4A7F96-F73A-4E9A-9B4E-87A98C688821}" srcOrd="0" destOrd="0" presId="urn:microsoft.com/office/officeart/2005/8/layout/process1"/>
    <dgm:cxn modelId="{9E110561-9CCD-4526-A034-D541BF1B788C}" type="presOf" srcId="{46278DB0-5750-46DD-BD2A-BDA46A97F8ED}" destId="{2735960F-053D-4852-A141-96D6C3D0E278}" srcOrd="0" destOrd="0" presId="urn:microsoft.com/office/officeart/2005/8/layout/process1"/>
    <dgm:cxn modelId="{6E188244-9C44-4A36-86BC-927164FF1FBA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D2F20E6D-C986-40DF-AD05-E233C1660EC2}" type="presOf" srcId="{5F1C8A8D-529B-4713-8E91-3E9973A287CC}" destId="{B7082D3A-7CE6-4492-A77A-9857C30C4A2A}" srcOrd="0" destOrd="0" presId="urn:microsoft.com/office/officeart/2005/8/layout/process1"/>
    <dgm:cxn modelId="{7B2ED804-2C73-4CBA-A0AE-BDF5A6E69938}" type="presOf" srcId="{F6F66ED0-5A48-48D2-9395-FC6BA8A901DA}" destId="{1E910F4C-B576-438C-B730-61262C57264D}" srcOrd="0" destOrd="0" presId="urn:microsoft.com/office/officeart/2005/8/layout/process1"/>
    <dgm:cxn modelId="{A27C3B6A-84C4-4079-A637-E8744ED527C9}" type="presOf" srcId="{86A66080-7E49-4018-8314-674125097638}" destId="{C1A5D9C5-9EC5-4607-A233-285366C69B45}" srcOrd="1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269B5B0A-B063-4E2A-A38B-BD4DFB5FDBF6}" type="presOf" srcId="{C4401ED2-66B4-4F5A-8051-94E229062F04}" destId="{1212E163-B20D-4131-A035-96C89936EE12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8F6FD213-AF00-44FB-86CF-6847CD7A94D9}" type="presOf" srcId="{C4401ED2-66B4-4F5A-8051-94E229062F04}" destId="{CF235A76-019B-43B4-B227-39E6BA001FC3}" srcOrd="1" destOrd="0" presId="urn:microsoft.com/office/officeart/2005/8/layout/process1"/>
    <dgm:cxn modelId="{7CFC6277-5D28-48C0-9481-2DF9A3C64C70}" type="presOf" srcId="{959AE30B-BB40-415F-9DA0-93EC6B6B4F96}" destId="{39162514-192C-4C7E-977D-FDCDAD752D33}" srcOrd="0" destOrd="0" presId="urn:microsoft.com/office/officeart/2005/8/layout/process1"/>
    <dgm:cxn modelId="{F97AA443-2CB3-4D19-962C-47CB552E4D71}" type="presOf" srcId="{C749B88C-BD71-4AEC-BCD6-C945DA468C5F}" destId="{FE68D342-9B37-43B6-BB44-67B65C3EAC1A}" srcOrd="0" destOrd="0" presId="urn:microsoft.com/office/officeart/2005/8/layout/process1"/>
    <dgm:cxn modelId="{31532D64-60A9-42F4-891E-42D40D707245}" type="presOf" srcId="{8C8B2F18-1442-4C94-BCFC-8DD43AADDF45}" destId="{E0E88674-8F04-4481-A895-561723BF50AA}" srcOrd="0" destOrd="0" presId="urn:microsoft.com/office/officeart/2005/8/layout/process1"/>
    <dgm:cxn modelId="{EBD83F13-0372-4CB7-B3AE-20AA5C29DA09}" type="presOf" srcId="{2F760E3A-9E64-47BF-97D6-B781344C4A15}" destId="{4B8FCBA3-4C8C-48A0-9F24-C7D0DE722DE2}" srcOrd="0" destOrd="0" presId="urn:microsoft.com/office/officeart/2005/8/layout/process1"/>
    <dgm:cxn modelId="{D4CF5A46-7777-4685-8CFF-6B3B1D2EE8F0}" type="presOf" srcId="{86A66080-7E49-4018-8314-674125097638}" destId="{ABAD830B-7379-42AD-9DAE-CB2D1D992E1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013B125F-2F30-4B77-B30D-98F5F7CA8258}" type="presOf" srcId="{F06FE37F-E31D-4A63-A439-1EAE900994EC}" destId="{CFE8EC8B-A45A-41A1-8066-2EE34BC90651}" srcOrd="0" destOrd="0" presId="urn:microsoft.com/office/officeart/2005/8/layout/process1"/>
    <dgm:cxn modelId="{AA521996-E7C8-4F97-BD3A-09D7C97F354E}" type="presParOf" srcId="{4B8FCBA3-4C8C-48A0-9F24-C7D0DE722DE2}" destId="{CFE8EC8B-A45A-41A1-8066-2EE34BC90651}" srcOrd="0" destOrd="0" presId="urn:microsoft.com/office/officeart/2005/8/layout/process1"/>
    <dgm:cxn modelId="{B09C124E-6F0D-4306-A1B7-9E0D6611DDE9}" type="presParOf" srcId="{4B8FCBA3-4C8C-48A0-9F24-C7D0DE722DE2}" destId="{FE68D342-9B37-43B6-BB44-67B65C3EAC1A}" srcOrd="1" destOrd="0" presId="urn:microsoft.com/office/officeart/2005/8/layout/process1"/>
    <dgm:cxn modelId="{AF59CEB6-A42B-4FAC-940C-33C3CDA7E457}" type="presParOf" srcId="{FE68D342-9B37-43B6-BB44-67B65C3EAC1A}" destId="{1462F873-A18A-41A7-B5DC-B2AA3B19E201}" srcOrd="0" destOrd="0" presId="urn:microsoft.com/office/officeart/2005/8/layout/process1"/>
    <dgm:cxn modelId="{90D141F9-4760-46DE-9C65-4323CD7162AA}" type="presParOf" srcId="{4B8FCBA3-4C8C-48A0-9F24-C7D0DE722DE2}" destId="{E0E88674-8F04-4481-A895-561723BF50AA}" srcOrd="2" destOrd="0" presId="urn:microsoft.com/office/officeart/2005/8/layout/process1"/>
    <dgm:cxn modelId="{33B8507D-7A49-4681-89A9-9EE82E00CEF8}" type="presParOf" srcId="{4B8FCBA3-4C8C-48A0-9F24-C7D0DE722DE2}" destId="{B7082D3A-7CE6-4492-A77A-9857C30C4A2A}" srcOrd="3" destOrd="0" presId="urn:microsoft.com/office/officeart/2005/8/layout/process1"/>
    <dgm:cxn modelId="{000050CB-D212-47A8-A154-78CC1C196158}" type="presParOf" srcId="{B7082D3A-7CE6-4492-A77A-9857C30C4A2A}" destId="{D6306413-20CA-436D-9025-1364670B8C47}" srcOrd="0" destOrd="0" presId="urn:microsoft.com/office/officeart/2005/8/layout/process1"/>
    <dgm:cxn modelId="{FB2BA5F2-E74B-45D6-A047-5110AAEE37D1}" type="presParOf" srcId="{4B8FCBA3-4C8C-48A0-9F24-C7D0DE722DE2}" destId="{2735960F-053D-4852-A141-96D6C3D0E278}" srcOrd="4" destOrd="0" presId="urn:microsoft.com/office/officeart/2005/8/layout/process1"/>
    <dgm:cxn modelId="{A4D19F98-0A04-4C7D-9F6F-F3D6A906D3DD}" type="presParOf" srcId="{4B8FCBA3-4C8C-48A0-9F24-C7D0DE722DE2}" destId="{39162514-192C-4C7E-977D-FDCDAD752D33}" srcOrd="5" destOrd="0" presId="urn:microsoft.com/office/officeart/2005/8/layout/process1"/>
    <dgm:cxn modelId="{A860DC8B-9DDE-4988-8E8E-93A8AE5445F5}" type="presParOf" srcId="{39162514-192C-4C7E-977D-FDCDAD752D33}" destId="{E48DEB98-ACEB-4D33-958D-1A13A47DCE06}" srcOrd="0" destOrd="0" presId="urn:microsoft.com/office/officeart/2005/8/layout/process1"/>
    <dgm:cxn modelId="{31FC161C-0F8F-48A7-94FA-3002AA11A871}" type="presParOf" srcId="{4B8FCBA3-4C8C-48A0-9F24-C7D0DE722DE2}" destId="{5E2D8182-0D97-4121-BD3C-3A76ED67FF7F}" srcOrd="6" destOrd="0" presId="urn:microsoft.com/office/officeart/2005/8/layout/process1"/>
    <dgm:cxn modelId="{9A1ED17F-C5B1-4C28-8197-E4374BD5244D}" type="presParOf" srcId="{4B8FCBA3-4C8C-48A0-9F24-C7D0DE722DE2}" destId="{1212E163-B20D-4131-A035-96C89936EE12}" srcOrd="7" destOrd="0" presId="urn:microsoft.com/office/officeart/2005/8/layout/process1"/>
    <dgm:cxn modelId="{65F1B0D4-4139-4806-9250-E63240E693A5}" type="presParOf" srcId="{1212E163-B20D-4131-A035-96C89936EE12}" destId="{CF235A76-019B-43B4-B227-39E6BA001FC3}" srcOrd="0" destOrd="0" presId="urn:microsoft.com/office/officeart/2005/8/layout/process1"/>
    <dgm:cxn modelId="{686D197C-9A5B-4538-9C18-09133B88CD4D}" type="presParOf" srcId="{4B8FCBA3-4C8C-48A0-9F24-C7D0DE722DE2}" destId="{2B4A7F96-F73A-4E9A-9B4E-87A98C688821}" srcOrd="8" destOrd="0" presId="urn:microsoft.com/office/officeart/2005/8/layout/process1"/>
    <dgm:cxn modelId="{E16EE4DC-21F7-4F96-9A23-A854CF2DD5FE}" type="presParOf" srcId="{4B8FCBA3-4C8C-48A0-9F24-C7D0DE722DE2}" destId="{ABAD830B-7379-42AD-9DAE-CB2D1D992E18}" srcOrd="9" destOrd="0" presId="urn:microsoft.com/office/officeart/2005/8/layout/process1"/>
    <dgm:cxn modelId="{0A947A9F-EDB7-4697-B6EE-33F45454CD88}" type="presParOf" srcId="{ABAD830B-7379-42AD-9DAE-CB2D1D992E18}" destId="{C1A5D9C5-9EC5-4607-A233-285366C69B45}" srcOrd="0" destOrd="0" presId="urn:microsoft.com/office/officeart/2005/8/layout/process1"/>
    <dgm:cxn modelId="{EF7B1CE5-F0A7-46B9-8FF2-D1ED6EB88389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44E6FD58-00EE-4648-B620-2A920E8044E0}" type="presOf" srcId="{86A66080-7E49-4018-8314-674125097638}" destId="{C1A5D9C5-9EC5-4607-A233-285366C69B45}" srcOrd="1" destOrd="0" presId="urn:microsoft.com/office/officeart/2005/8/layout/process1"/>
    <dgm:cxn modelId="{0FCE8F39-E3C6-43B0-905F-E7D7F8DA3239}" type="presOf" srcId="{F06FE37F-E31D-4A63-A439-1EAE900994EC}" destId="{CFE8EC8B-A45A-41A1-8066-2EE34BC90651}" srcOrd="0" destOrd="0" presId="urn:microsoft.com/office/officeart/2005/8/layout/process1"/>
    <dgm:cxn modelId="{37D91C11-3FD0-48FA-84AB-5711472E533D}" type="presOf" srcId="{C749B88C-BD71-4AEC-BCD6-C945DA468C5F}" destId="{1462F873-A18A-41A7-B5DC-B2AA3B19E201}" srcOrd="1" destOrd="0" presId="urn:microsoft.com/office/officeart/2005/8/layout/process1"/>
    <dgm:cxn modelId="{CDEC3826-E92C-4531-997C-6208CA50DC8D}" type="presOf" srcId="{2A8B7944-B9D9-40D8-B316-A6C4AACA9C97}" destId="{2B4A7F96-F73A-4E9A-9B4E-87A98C688821}" srcOrd="0" destOrd="0" presId="urn:microsoft.com/office/officeart/2005/8/layout/process1"/>
    <dgm:cxn modelId="{F04338DF-0515-4A9D-A498-5ECE9BD99DA9}" type="presOf" srcId="{C0B85275-2165-4BD8-97AF-DD77E222EB90}" destId="{5E2D8182-0D97-4121-BD3C-3A76ED67FF7F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38DBC5A-6E26-47F6-B997-F2BF377F538F}" type="presOf" srcId="{8C8B2F18-1442-4C94-BCFC-8DD43AADDF45}" destId="{E0E88674-8F04-4481-A895-561723BF50A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0DE15EDF-8257-443E-A48B-9B2BB21C39D1}" type="presOf" srcId="{F6F66ED0-5A48-48D2-9395-FC6BA8A901DA}" destId="{1E910F4C-B576-438C-B730-61262C57264D}" srcOrd="0" destOrd="0" presId="urn:microsoft.com/office/officeart/2005/8/layout/process1"/>
    <dgm:cxn modelId="{DCFDA466-D9D2-4E77-81B4-28E29E339A79}" type="presOf" srcId="{46278DB0-5750-46DD-BD2A-BDA46A97F8ED}" destId="{2735960F-053D-4852-A141-96D6C3D0E278}" srcOrd="0" destOrd="0" presId="urn:microsoft.com/office/officeart/2005/8/layout/process1"/>
    <dgm:cxn modelId="{5A86B17D-DCBC-465C-A753-292DF3DD59BA}" type="presOf" srcId="{959AE30B-BB40-415F-9DA0-93EC6B6B4F96}" destId="{E48DEB98-ACEB-4D33-958D-1A13A47DCE06}" srcOrd="1" destOrd="0" presId="urn:microsoft.com/office/officeart/2005/8/layout/process1"/>
    <dgm:cxn modelId="{9593E152-5A0E-4C9A-A2F9-13D862CC149D}" type="presOf" srcId="{5F1C8A8D-529B-4713-8E91-3E9973A287CC}" destId="{B7082D3A-7CE6-4492-A77A-9857C30C4A2A}" srcOrd="0" destOrd="0" presId="urn:microsoft.com/office/officeart/2005/8/layout/process1"/>
    <dgm:cxn modelId="{D736D4B8-D3B8-4BBF-9A5E-2C88FD9C5495}" type="presOf" srcId="{959AE30B-BB40-415F-9DA0-93EC6B6B4F96}" destId="{39162514-192C-4C7E-977D-FDCDAD752D33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AB92E1B6-73D4-4CFF-85F7-000C030946A2}" type="presOf" srcId="{C4401ED2-66B4-4F5A-8051-94E229062F04}" destId="{CF235A76-019B-43B4-B227-39E6BA001FC3}" srcOrd="1" destOrd="0" presId="urn:microsoft.com/office/officeart/2005/8/layout/process1"/>
    <dgm:cxn modelId="{548E0158-53BA-4B83-9034-2A87F66942E1}" type="presOf" srcId="{86A66080-7E49-4018-8314-674125097638}" destId="{ABAD830B-7379-42AD-9DAE-CB2D1D992E18}" srcOrd="0" destOrd="0" presId="urn:microsoft.com/office/officeart/2005/8/layout/process1"/>
    <dgm:cxn modelId="{F5D21BA9-0C65-40ED-A93B-07964EC35C9D}" type="presOf" srcId="{C4401ED2-66B4-4F5A-8051-94E229062F04}" destId="{1212E163-B20D-4131-A035-96C89936EE12}" srcOrd="0" destOrd="0" presId="urn:microsoft.com/office/officeart/2005/8/layout/process1"/>
    <dgm:cxn modelId="{632F8A86-0828-4AC4-A159-E89626C3003E}" type="presOf" srcId="{2F760E3A-9E64-47BF-97D6-B781344C4A15}" destId="{4B8FCBA3-4C8C-48A0-9F24-C7D0DE722DE2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D7A28D88-3F0B-4F0E-8F3C-726ACCCF7F1F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A26BF390-63A6-4C47-ACF1-45F1DEF61C45}" type="presOf" srcId="{C749B88C-BD71-4AEC-BCD6-C945DA468C5F}" destId="{FE68D342-9B37-43B6-BB44-67B65C3EAC1A}" srcOrd="0" destOrd="0" presId="urn:microsoft.com/office/officeart/2005/8/layout/process1"/>
    <dgm:cxn modelId="{39F4E576-56A0-48C1-A6E2-8E64310A4670}" type="presParOf" srcId="{4B8FCBA3-4C8C-48A0-9F24-C7D0DE722DE2}" destId="{CFE8EC8B-A45A-41A1-8066-2EE34BC90651}" srcOrd="0" destOrd="0" presId="urn:microsoft.com/office/officeart/2005/8/layout/process1"/>
    <dgm:cxn modelId="{C297B1C5-970A-48F9-A916-B828870D5270}" type="presParOf" srcId="{4B8FCBA3-4C8C-48A0-9F24-C7D0DE722DE2}" destId="{FE68D342-9B37-43B6-BB44-67B65C3EAC1A}" srcOrd="1" destOrd="0" presId="urn:microsoft.com/office/officeart/2005/8/layout/process1"/>
    <dgm:cxn modelId="{28E587F5-9AB1-4D76-B0EC-A00A5EA068A6}" type="presParOf" srcId="{FE68D342-9B37-43B6-BB44-67B65C3EAC1A}" destId="{1462F873-A18A-41A7-B5DC-B2AA3B19E201}" srcOrd="0" destOrd="0" presId="urn:microsoft.com/office/officeart/2005/8/layout/process1"/>
    <dgm:cxn modelId="{45B65C80-D5CD-478A-8D68-0D5594797256}" type="presParOf" srcId="{4B8FCBA3-4C8C-48A0-9F24-C7D0DE722DE2}" destId="{E0E88674-8F04-4481-A895-561723BF50AA}" srcOrd="2" destOrd="0" presId="urn:microsoft.com/office/officeart/2005/8/layout/process1"/>
    <dgm:cxn modelId="{053BAC48-49C6-4C39-B14F-49617A274A7B}" type="presParOf" srcId="{4B8FCBA3-4C8C-48A0-9F24-C7D0DE722DE2}" destId="{B7082D3A-7CE6-4492-A77A-9857C30C4A2A}" srcOrd="3" destOrd="0" presId="urn:microsoft.com/office/officeart/2005/8/layout/process1"/>
    <dgm:cxn modelId="{9BAEC907-7A31-407C-BB93-CFAB65CABCC7}" type="presParOf" srcId="{B7082D3A-7CE6-4492-A77A-9857C30C4A2A}" destId="{D6306413-20CA-436D-9025-1364670B8C47}" srcOrd="0" destOrd="0" presId="urn:microsoft.com/office/officeart/2005/8/layout/process1"/>
    <dgm:cxn modelId="{6A0E4DF4-31F4-4676-AEDB-30AF65B9E36C}" type="presParOf" srcId="{4B8FCBA3-4C8C-48A0-9F24-C7D0DE722DE2}" destId="{2735960F-053D-4852-A141-96D6C3D0E278}" srcOrd="4" destOrd="0" presId="urn:microsoft.com/office/officeart/2005/8/layout/process1"/>
    <dgm:cxn modelId="{E74B1A8F-A52B-4E17-A31F-0DFDD2884D7C}" type="presParOf" srcId="{4B8FCBA3-4C8C-48A0-9F24-C7D0DE722DE2}" destId="{39162514-192C-4C7E-977D-FDCDAD752D33}" srcOrd="5" destOrd="0" presId="urn:microsoft.com/office/officeart/2005/8/layout/process1"/>
    <dgm:cxn modelId="{DD5E8B9F-0702-446B-A595-619B2BDE6CEA}" type="presParOf" srcId="{39162514-192C-4C7E-977D-FDCDAD752D33}" destId="{E48DEB98-ACEB-4D33-958D-1A13A47DCE06}" srcOrd="0" destOrd="0" presId="urn:microsoft.com/office/officeart/2005/8/layout/process1"/>
    <dgm:cxn modelId="{71D86FB9-F15F-4501-B7F1-E313D50ADCA0}" type="presParOf" srcId="{4B8FCBA3-4C8C-48A0-9F24-C7D0DE722DE2}" destId="{5E2D8182-0D97-4121-BD3C-3A76ED67FF7F}" srcOrd="6" destOrd="0" presId="urn:microsoft.com/office/officeart/2005/8/layout/process1"/>
    <dgm:cxn modelId="{FF25838E-7FA1-4303-97C9-EA75AF482AAD}" type="presParOf" srcId="{4B8FCBA3-4C8C-48A0-9F24-C7D0DE722DE2}" destId="{1212E163-B20D-4131-A035-96C89936EE12}" srcOrd="7" destOrd="0" presId="urn:microsoft.com/office/officeart/2005/8/layout/process1"/>
    <dgm:cxn modelId="{C3DD9318-FCC4-454A-A963-4BABD0B2767A}" type="presParOf" srcId="{1212E163-B20D-4131-A035-96C89936EE12}" destId="{CF235A76-019B-43B4-B227-39E6BA001FC3}" srcOrd="0" destOrd="0" presId="urn:microsoft.com/office/officeart/2005/8/layout/process1"/>
    <dgm:cxn modelId="{3AA15417-AA58-4397-BBF4-7E920437DB7F}" type="presParOf" srcId="{4B8FCBA3-4C8C-48A0-9F24-C7D0DE722DE2}" destId="{2B4A7F96-F73A-4E9A-9B4E-87A98C688821}" srcOrd="8" destOrd="0" presId="urn:microsoft.com/office/officeart/2005/8/layout/process1"/>
    <dgm:cxn modelId="{C5B4E6C4-D9EF-47AB-9746-A2BAC33E28EE}" type="presParOf" srcId="{4B8FCBA3-4C8C-48A0-9F24-C7D0DE722DE2}" destId="{ABAD830B-7379-42AD-9DAE-CB2D1D992E18}" srcOrd="9" destOrd="0" presId="urn:microsoft.com/office/officeart/2005/8/layout/process1"/>
    <dgm:cxn modelId="{C0952CBF-9736-41D7-8BF6-F40EB0DF0A9F}" type="presParOf" srcId="{ABAD830B-7379-42AD-9DAE-CB2D1D992E18}" destId="{C1A5D9C5-9EC5-4607-A233-285366C69B45}" srcOrd="0" destOrd="0" presId="urn:microsoft.com/office/officeart/2005/8/layout/process1"/>
    <dgm:cxn modelId="{78D72AA2-8E42-4BA7-A408-C86A79D95686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מבט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לאופק</a:t>
          </a:r>
          <a:endParaRPr lang="he-IL" dirty="0">
            <a:solidFill>
              <a:schemeClr val="accent2"/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173B029F-6E1B-4E99-9E9B-D5E0F4703E21}" type="presOf" srcId="{8C8B2F18-1442-4C94-BCFC-8DD43AADDF45}" destId="{E0E88674-8F04-4481-A895-561723BF50AA}" srcOrd="0" destOrd="0" presId="urn:microsoft.com/office/officeart/2005/8/layout/process1"/>
    <dgm:cxn modelId="{BB86C03C-3097-4076-8760-29D5344841A0}" type="presOf" srcId="{86A66080-7E49-4018-8314-674125097638}" destId="{C1A5D9C5-9EC5-4607-A233-285366C69B45}" srcOrd="1" destOrd="0" presId="urn:microsoft.com/office/officeart/2005/8/layout/process1"/>
    <dgm:cxn modelId="{5FAC8101-AD6F-40E5-AE52-3347E35E759B}" type="presOf" srcId="{959AE30B-BB40-415F-9DA0-93EC6B6B4F96}" destId="{E48DEB98-ACEB-4D33-958D-1A13A47DCE06}" srcOrd="1" destOrd="0" presId="urn:microsoft.com/office/officeart/2005/8/layout/process1"/>
    <dgm:cxn modelId="{213AA166-19F5-41D3-993F-3639425600B4}" type="presOf" srcId="{959AE30B-BB40-415F-9DA0-93EC6B6B4F96}" destId="{39162514-192C-4C7E-977D-FDCDAD752D33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7D09ECCE-EDBD-48B3-AF49-B3F6113E0CBA}" type="presOf" srcId="{5F1C8A8D-529B-4713-8E91-3E9973A287CC}" destId="{B7082D3A-7CE6-4492-A77A-9857C30C4A2A}" srcOrd="0" destOrd="0" presId="urn:microsoft.com/office/officeart/2005/8/layout/process1"/>
    <dgm:cxn modelId="{64B8BA79-A391-4005-8E65-EBCC49AC612C}" type="presOf" srcId="{C4401ED2-66B4-4F5A-8051-94E229062F04}" destId="{1212E163-B20D-4131-A035-96C89936EE12}" srcOrd="0" destOrd="0" presId="urn:microsoft.com/office/officeart/2005/8/layout/process1"/>
    <dgm:cxn modelId="{91A51506-6821-4691-8BC9-96C31948346F}" type="presOf" srcId="{C4401ED2-66B4-4F5A-8051-94E229062F04}" destId="{CF235A76-019B-43B4-B227-39E6BA001FC3}" srcOrd="1" destOrd="0" presId="urn:microsoft.com/office/officeart/2005/8/layout/process1"/>
    <dgm:cxn modelId="{ABC0AA77-5BC9-46B6-AC2B-9C1464BAE46C}" type="presOf" srcId="{F06FE37F-E31D-4A63-A439-1EAE900994EC}" destId="{CFE8EC8B-A45A-41A1-8066-2EE34BC90651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E39BA715-8277-48DA-9BC0-E5329594F196}" type="presOf" srcId="{C749B88C-BD71-4AEC-BCD6-C945DA468C5F}" destId="{1462F873-A18A-41A7-B5DC-B2AA3B19E201}" srcOrd="1" destOrd="0" presId="urn:microsoft.com/office/officeart/2005/8/layout/process1"/>
    <dgm:cxn modelId="{67273406-62F9-41D8-9EB4-7993673D59B9}" type="presOf" srcId="{2F760E3A-9E64-47BF-97D6-B781344C4A15}" destId="{4B8FCBA3-4C8C-48A0-9F24-C7D0DE722DE2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CBE6DC32-6A30-4928-91FD-A3F6AACF4CBC}" type="presOf" srcId="{46278DB0-5750-46DD-BD2A-BDA46A97F8ED}" destId="{2735960F-053D-4852-A141-96D6C3D0E278}" srcOrd="0" destOrd="0" presId="urn:microsoft.com/office/officeart/2005/8/layout/process1"/>
    <dgm:cxn modelId="{9D00CDA7-FD8C-4002-99C2-BEC1849E2C5E}" type="presOf" srcId="{C0B85275-2165-4BD8-97AF-DD77E222EB90}" destId="{5E2D8182-0D97-4121-BD3C-3A76ED67FF7F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066AB4F0-BAF7-428C-8CBB-83D47EC54F81}" type="presOf" srcId="{F6F66ED0-5A48-48D2-9395-FC6BA8A901DA}" destId="{1E910F4C-B576-438C-B730-61262C57264D}" srcOrd="0" destOrd="0" presId="urn:microsoft.com/office/officeart/2005/8/layout/process1"/>
    <dgm:cxn modelId="{FD983335-D9C1-482E-8AB8-11A64F141C7A}" type="presOf" srcId="{86A66080-7E49-4018-8314-674125097638}" destId="{ABAD830B-7379-42AD-9DAE-CB2D1D992E18}" srcOrd="0" destOrd="0" presId="urn:microsoft.com/office/officeart/2005/8/layout/process1"/>
    <dgm:cxn modelId="{2800F632-37C8-4D95-9C10-EB17E6EB3927}" type="presOf" srcId="{C749B88C-BD71-4AEC-BCD6-C945DA468C5F}" destId="{FE68D342-9B37-43B6-BB44-67B65C3EAC1A}" srcOrd="0" destOrd="0" presId="urn:microsoft.com/office/officeart/2005/8/layout/process1"/>
    <dgm:cxn modelId="{8BDCF737-314A-494A-A59B-1A78B14B6831}" type="presOf" srcId="{5F1C8A8D-529B-4713-8E91-3E9973A287CC}" destId="{D6306413-20CA-436D-9025-1364670B8C47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5F550559-0AC2-42E0-B024-80DADACB541C}" type="presOf" srcId="{2A8B7944-B9D9-40D8-B316-A6C4AACA9C97}" destId="{2B4A7F96-F73A-4E9A-9B4E-87A98C688821}" srcOrd="0" destOrd="0" presId="urn:microsoft.com/office/officeart/2005/8/layout/process1"/>
    <dgm:cxn modelId="{DECF6815-33CB-46A3-A8F6-712FE0C9F570}" type="presParOf" srcId="{4B8FCBA3-4C8C-48A0-9F24-C7D0DE722DE2}" destId="{CFE8EC8B-A45A-41A1-8066-2EE34BC90651}" srcOrd="0" destOrd="0" presId="urn:microsoft.com/office/officeart/2005/8/layout/process1"/>
    <dgm:cxn modelId="{8E1C1DAF-0850-4B04-8844-77B8D012ADB8}" type="presParOf" srcId="{4B8FCBA3-4C8C-48A0-9F24-C7D0DE722DE2}" destId="{FE68D342-9B37-43B6-BB44-67B65C3EAC1A}" srcOrd="1" destOrd="0" presId="urn:microsoft.com/office/officeart/2005/8/layout/process1"/>
    <dgm:cxn modelId="{9EA6172E-5354-4A7F-A1B2-2523AA8B6499}" type="presParOf" srcId="{FE68D342-9B37-43B6-BB44-67B65C3EAC1A}" destId="{1462F873-A18A-41A7-B5DC-B2AA3B19E201}" srcOrd="0" destOrd="0" presId="urn:microsoft.com/office/officeart/2005/8/layout/process1"/>
    <dgm:cxn modelId="{A54FF3FC-FD8E-4A9B-819C-B79F99179D4E}" type="presParOf" srcId="{4B8FCBA3-4C8C-48A0-9F24-C7D0DE722DE2}" destId="{E0E88674-8F04-4481-A895-561723BF50AA}" srcOrd="2" destOrd="0" presId="urn:microsoft.com/office/officeart/2005/8/layout/process1"/>
    <dgm:cxn modelId="{30319905-59D2-4C69-8713-A5EF8165FF8F}" type="presParOf" srcId="{4B8FCBA3-4C8C-48A0-9F24-C7D0DE722DE2}" destId="{B7082D3A-7CE6-4492-A77A-9857C30C4A2A}" srcOrd="3" destOrd="0" presId="urn:microsoft.com/office/officeart/2005/8/layout/process1"/>
    <dgm:cxn modelId="{EC01D48C-1ACD-43CB-AB07-1767618F2B20}" type="presParOf" srcId="{B7082D3A-7CE6-4492-A77A-9857C30C4A2A}" destId="{D6306413-20CA-436D-9025-1364670B8C47}" srcOrd="0" destOrd="0" presId="urn:microsoft.com/office/officeart/2005/8/layout/process1"/>
    <dgm:cxn modelId="{A4134E51-5994-4770-92F7-D9474580DD72}" type="presParOf" srcId="{4B8FCBA3-4C8C-48A0-9F24-C7D0DE722DE2}" destId="{2735960F-053D-4852-A141-96D6C3D0E278}" srcOrd="4" destOrd="0" presId="urn:microsoft.com/office/officeart/2005/8/layout/process1"/>
    <dgm:cxn modelId="{90885269-3782-4548-BBAA-599DD003DE46}" type="presParOf" srcId="{4B8FCBA3-4C8C-48A0-9F24-C7D0DE722DE2}" destId="{39162514-192C-4C7E-977D-FDCDAD752D33}" srcOrd="5" destOrd="0" presId="urn:microsoft.com/office/officeart/2005/8/layout/process1"/>
    <dgm:cxn modelId="{611BAE9F-0DE0-4A86-8E78-A03890558960}" type="presParOf" srcId="{39162514-192C-4C7E-977D-FDCDAD752D33}" destId="{E48DEB98-ACEB-4D33-958D-1A13A47DCE06}" srcOrd="0" destOrd="0" presId="urn:microsoft.com/office/officeart/2005/8/layout/process1"/>
    <dgm:cxn modelId="{7E58823C-D60C-4BFC-B3E1-AA70A3998387}" type="presParOf" srcId="{4B8FCBA3-4C8C-48A0-9F24-C7D0DE722DE2}" destId="{5E2D8182-0D97-4121-BD3C-3A76ED67FF7F}" srcOrd="6" destOrd="0" presId="urn:microsoft.com/office/officeart/2005/8/layout/process1"/>
    <dgm:cxn modelId="{90EF2310-3364-40BF-9226-B18A55EBD142}" type="presParOf" srcId="{4B8FCBA3-4C8C-48A0-9F24-C7D0DE722DE2}" destId="{1212E163-B20D-4131-A035-96C89936EE12}" srcOrd="7" destOrd="0" presId="urn:microsoft.com/office/officeart/2005/8/layout/process1"/>
    <dgm:cxn modelId="{26B2C461-1823-40F6-8A2A-5B171A5C6D3C}" type="presParOf" srcId="{1212E163-B20D-4131-A035-96C89936EE12}" destId="{CF235A76-019B-43B4-B227-39E6BA001FC3}" srcOrd="0" destOrd="0" presId="urn:microsoft.com/office/officeart/2005/8/layout/process1"/>
    <dgm:cxn modelId="{2C208C41-FD06-4E25-B7E6-B696C5B4A553}" type="presParOf" srcId="{4B8FCBA3-4C8C-48A0-9F24-C7D0DE722DE2}" destId="{2B4A7F96-F73A-4E9A-9B4E-87A98C688821}" srcOrd="8" destOrd="0" presId="urn:microsoft.com/office/officeart/2005/8/layout/process1"/>
    <dgm:cxn modelId="{79FED86F-E41E-49B5-96BC-DAFCC6F66EE2}" type="presParOf" srcId="{4B8FCBA3-4C8C-48A0-9F24-C7D0DE722DE2}" destId="{ABAD830B-7379-42AD-9DAE-CB2D1D992E18}" srcOrd="9" destOrd="0" presId="urn:microsoft.com/office/officeart/2005/8/layout/process1"/>
    <dgm:cxn modelId="{3554BAE1-AD28-467D-AF24-CB71C799C38E}" type="presParOf" srcId="{ABAD830B-7379-42AD-9DAE-CB2D1D992E18}" destId="{C1A5D9C5-9EC5-4607-A233-285366C69B45}" srcOrd="0" destOrd="0" presId="urn:microsoft.com/office/officeart/2005/8/layout/process1"/>
    <dgm:cxn modelId="{795D96C9-7CE8-402D-B077-6BBCF3BA467F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5C4D57AE-8D9C-4C67-984A-5D9D5EA83843}" type="presOf" srcId="{86A66080-7E49-4018-8314-674125097638}" destId="{C1A5D9C5-9EC5-4607-A233-285366C69B45}" srcOrd="1" destOrd="0" presId="urn:microsoft.com/office/officeart/2005/8/layout/process1"/>
    <dgm:cxn modelId="{C11B06D0-E186-4F2E-827C-C57384EC4F8B}" type="presOf" srcId="{8C8B2F18-1442-4C94-BCFC-8DD43AADDF45}" destId="{E0E88674-8F04-4481-A895-561723BF50AA}" srcOrd="0" destOrd="0" presId="urn:microsoft.com/office/officeart/2005/8/layout/process1"/>
    <dgm:cxn modelId="{961869CE-2F1C-4209-BA28-B623AA5C5184}" type="presOf" srcId="{C749B88C-BD71-4AEC-BCD6-C945DA468C5F}" destId="{FE68D342-9B37-43B6-BB44-67B65C3EAC1A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ADE72DB0-57EF-44A7-BDAF-689FA09A7CB5}" type="presOf" srcId="{959AE30B-BB40-415F-9DA0-93EC6B6B4F96}" destId="{E48DEB98-ACEB-4D33-958D-1A13A47DCE06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2F1E833C-C73B-4EE9-BA72-F03AD9C52C30}" type="presOf" srcId="{C0B85275-2165-4BD8-97AF-DD77E222EB90}" destId="{5E2D8182-0D97-4121-BD3C-3A76ED67FF7F}" srcOrd="0" destOrd="0" presId="urn:microsoft.com/office/officeart/2005/8/layout/process1"/>
    <dgm:cxn modelId="{00AB6AC1-8DBD-461D-976B-FCC03EDD6B66}" type="presOf" srcId="{46278DB0-5750-46DD-BD2A-BDA46A97F8ED}" destId="{2735960F-053D-4852-A141-96D6C3D0E278}" srcOrd="0" destOrd="0" presId="urn:microsoft.com/office/officeart/2005/8/layout/process1"/>
    <dgm:cxn modelId="{0BC39F4D-4283-46F7-A320-01F2F469588E}" type="presOf" srcId="{2F760E3A-9E64-47BF-97D6-B781344C4A15}" destId="{4B8FCBA3-4C8C-48A0-9F24-C7D0DE722DE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35D1E46F-DB75-4BF3-BD2F-5EC0D464F6F2}" type="presOf" srcId="{2A8B7944-B9D9-40D8-B316-A6C4AACA9C97}" destId="{2B4A7F96-F73A-4E9A-9B4E-87A98C688821}" srcOrd="0" destOrd="0" presId="urn:microsoft.com/office/officeart/2005/8/layout/process1"/>
    <dgm:cxn modelId="{0F713DF8-2843-4402-8839-55E28DE60BD9}" type="presOf" srcId="{C4401ED2-66B4-4F5A-8051-94E229062F04}" destId="{CF235A76-019B-43B4-B227-39E6BA001FC3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77A82554-986D-4FD1-96EA-D6DD04B430EF}" type="presOf" srcId="{5F1C8A8D-529B-4713-8E91-3E9973A287CC}" destId="{D6306413-20CA-436D-9025-1364670B8C47}" srcOrd="1" destOrd="0" presId="urn:microsoft.com/office/officeart/2005/8/layout/process1"/>
    <dgm:cxn modelId="{D0B197AB-F420-4AA7-97C2-7895CE6A60CC}" type="presOf" srcId="{F6F66ED0-5A48-48D2-9395-FC6BA8A901DA}" destId="{1E910F4C-B576-438C-B730-61262C57264D}" srcOrd="0" destOrd="0" presId="urn:microsoft.com/office/officeart/2005/8/layout/process1"/>
    <dgm:cxn modelId="{DF90D41E-C37D-4CDD-BAE0-E1D88A4E52C1}" type="presOf" srcId="{C4401ED2-66B4-4F5A-8051-94E229062F04}" destId="{1212E163-B20D-4131-A035-96C89936EE12}" srcOrd="0" destOrd="0" presId="urn:microsoft.com/office/officeart/2005/8/layout/process1"/>
    <dgm:cxn modelId="{3A312F89-D093-4843-A510-F3B90B583EC1}" type="presOf" srcId="{C749B88C-BD71-4AEC-BCD6-C945DA468C5F}" destId="{1462F873-A18A-41A7-B5DC-B2AA3B19E201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C3A4D5F7-A6B8-48FA-BCBD-817CBBBBED64}" type="presOf" srcId="{959AE30B-BB40-415F-9DA0-93EC6B6B4F96}" destId="{39162514-192C-4C7E-977D-FDCDAD752D33}" srcOrd="0" destOrd="0" presId="urn:microsoft.com/office/officeart/2005/8/layout/process1"/>
    <dgm:cxn modelId="{D1B5A268-C1BA-4E43-9556-90D29032FB8C}" type="presOf" srcId="{5F1C8A8D-529B-4713-8E91-3E9973A287CC}" destId="{B7082D3A-7CE6-4492-A77A-9857C30C4A2A}" srcOrd="0" destOrd="0" presId="urn:microsoft.com/office/officeart/2005/8/layout/process1"/>
    <dgm:cxn modelId="{1CCB815F-2945-43E6-A788-0F026E8C9CDC}" type="presOf" srcId="{F06FE37F-E31D-4A63-A439-1EAE900994EC}" destId="{CFE8EC8B-A45A-41A1-8066-2EE34BC90651}" srcOrd="0" destOrd="0" presId="urn:microsoft.com/office/officeart/2005/8/layout/process1"/>
    <dgm:cxn modelId="{6C253C91-D839-409F-8BD1-7D4E6B61702B}" type="presOf" srcId="{86A66080-7E49-4018-8314-674125097638}" destId="{ABAD830B-7379-42AD-9DAE-CB2D1D992E18}" srcOrd="0" destOrd="0" presId="urn:microsoft.com/office/officeart/2005/8/layout/process1"/>
    <dgm:cxn modelId="{CDD195E9-FAA0-4C42-A7B2-1EEF7222E997}" type="presParOf" srcId="{4B8FCBA3-4C8C-48A0-9F24-C7D0DE722DE2}" destId="{CFE8EC8B-A45A-41A1-8066-2EE34BC90651}" srcOrd="0" destOrd="0" presId="urn:microsoft.com/office/officeart/2005/8/layout/process1"/>
    <dgm:cxn modelId="{90DF5E4F-A089-4C60-89B1-7C312066FB95}" type="presParOf" srcId="{4B8FCBA3-4C8C-48A0-9F24-C7D0DE722DE2}" destId="{FE68D342-9B37-43B6-BB44-67B65C3EAC1A}" srcOrd="1" destOrd="0" presId="urn:microsoft.com/office/officeart/2005/8/layout/process1"/>
    <dgm:cxn modelId="{5F32EE88-70DC-4B78-98D2-D4969DACB391}" type="presParOf" srcId="{FE68D342-9B37-43B6-BB44-67B65C3EAC1A}" destId="{1462F873-A18A-41A7-B5DC-B2AA3B19E201}" srcOrd="0" destOrd="0" presId="urn:microsoft.com/office/officeart/2005/8/layout/process1"/>
    <dgm:cxn modelId="{20FACF9E-3284-4686-9AF4-8BCDAB49BED8}" type="presParOf" srcId="{4B8FCBA3-4C8C-48A0-9F24-C7D0DE722DE2}" destId="{E0E88674-8F04-4481-A895-561723BF50AA}" srcOrd="2" destOrd="0" presId="urn:microsoft.com/office/officeart/2005/8/layout/process1"/>
    <dgm:cxn modelId="{DDB6D34B-6D8A-40E0-ADF7-904B9B70DC81}" type="presParOf" srcId="{4B8FCBA3-4C8C-48A0-9F24-C7D0DE722DE2}" destId="{B7082D3A-7CE6-4492-A77A-9857C30C4A2A}" srcOrd="3" destOrd="0" presId="urn:microsoft.com/office/officeart/2005/8/layout/process1"/>
    <dgm:cxn modelId="{55640CC7-4E30-4234-87C8-D39C771642A5}" type="presParOf" srcId="{B7082D3A-7CE6-4492-A77A-9857C30C4A2A}" destId="{D6306413-20CA-436D-9025-1364670B8C47}" srcOrd="0" destOrd="0" presId="urn:microsoft.com/office/officeart/2005/8/layout/process1"/>
    <dgm:cxn modelId="{A0779247-4CAE-4CC3-8BAD-EE9E67F0E22F}" type="presParOf" srcId="{4B8FCBA3-4C8C-48A0-9F24-C7D0DE722DE2}" destId="{2735960F-053D-4852-A141-96D6C3D0E278}" srcOrd="4" destOrd="0" presId="urn:microsoft.com/office/officeart/2005/8/layout/process1"/>
    <dgm:cxn modelId="{4F696487-94E0-4F5B-88DB-BE2965125545}" type="presParOf" srcId="{4B8FCBA3-4C8C-48A0-9F24-C7D0DE722DE2}" destId="{39162514-192C-4C7E-977D-FDCDAD752D33}" srcOrd="5" destOrd="0" presId="urn:microsoft.com/office/officeart/2005/8/layout/process1"/>
    <dgm:cxn modelId="{DBC1B65C-6FD4-42DC-A449-362648E078FC}" type="presParOf" srcId="{39162514-192C-4C7E-977D-FDCDAD752D33}" destId="{E48DEB98-ACEB-4D33-958D-1A13A47DCE06}" srcOrd="0" destOrd="0" presId="urn:microsoft.com/office/officeart/2005/8/layout/process1"/>
    <dgm:cxn modelId="{88FE9DDB-C891-48FA-9E9C-920EAC65DF6A}" type="presParOf" srcId="{4B8FCBA3-4C8C-48A0-9F24-C7D0DE722DE2}" destId="{5E2D8182-0D97-4121-BD3C-3A76ED67FF7F}" srcOrd="6" destOrd="0" presId="urn:microsoft.com/office/officeart/2005/8/layout/process1"/>
    <dgm:cxn modelId="{9966EC13-BD9B-4ECB-BBD8-B357CBDBF485}" type="presParOf" srcId="{4B8FCBA3-4C8C-48A0-9F24-C7D0DE722DE2}" destId="{1212E163-B20D-4131-A035-96C89936EE12}" srcOrd="7" destOrd="0" presId="urn:microsoft.com/office/officeart/2005/8/layout/process1"/>
    <dgm:cxn modelId="{4B363564-8BD5-4BE7-A349-AC43D1A09308}" type="presParOf" srcId="{1212E163-B20D-4131-A035-96C89936EE12}" destId="{CF235A76-019B-43B4-B227-39E6BA001FC3}" srcOrd="0" destOrd="0" presId="urn:microsoft.com/office/officeart/2005/8/layout/process1"/>
    <dgm:cxn modelId="{6F664E1E-0009-47AC-B376-71DD89EF4027}" type="presParOf" srcId="{4B8FCBA3-4C8C-48A0-9F24-C7D0DE722DE2}" destId="{2B4A7F96-F73A-4E9A-9B4E-87A98C688821}" srcOrd="8" destOrd="0" presId="urn:microsoft.com/office/officeart/2005/8/layout/process1"/>
    <dgm:cxn modelId="{FCABFA85-F170-40EC-8390-DC0C61F7D71B}" type="presParOf" srcId="{4B8FCBA3-4C8C-48A0-9F24-C7D0DE722DE2}" destId="{ABAD830B-7379-42AD-9DAE-CB2D1D992E18}" srcOrd="9" destOrd="0" presId="urn:microsoft.com/office/officeart/2005/8/layout/process1"/>
    <dgm:cxn modelId="{56A4A0A1-3EC4-4554-8E7B-855AB2C23055}" type="presParOf" srcId="{ABAD830B-7379-42AD-9DAE-CB2D1D992E18}" destId="{C1A5D9C5-9EC5-4607-A233-285366C69B45}" srcOrd="0" destOrd="0" presId="urn:microsoft.com/office/officeart/2005/8/layout/process1"/>
    <dgm:cxn modelId="{B391EB9C-355D-44C5-BD4F-99E13933DDA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הצגת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האגף</a:t>
          </a:r>
          <a:endParaRPr lang="he-IL" dirty="0">
            <a:solidFill>
              <a:schemeClr val="accent2"/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2EA1D2C-A688-4FAE-BC43-43D3B0714386}" type="presOf" srcId="{C4401ED2-66B4-4F5A-8051-94E229062F04}" destId="{CF235A76-019B-43B4-B227-39E6BA001FC3}" srcOrd="1" destOrd="0" presId="urn:microsoft.com/office/officeart/2005/8/layout/process1"/>
    <dgm:cxn modelId="{2C7F3CAF-33E1-498D-AD8B-4D348C543726}" type="presOf" srcId="{86A66080-7E49-4018-8314-674125097638}" destId="{C1A5D9C5-9EC5-4607-A233-285366C69B45}" srcOrd="1" destOrd="0" presId="urn:microsoft.com/office/officeart/2005/8/layout/process1"/>
    <dgm:cxn modelId="{F5EB5645-676A-4A0C-A661-28608D6BBC49}" type="presOf" srcId="{959AE30B-BB40-415F-9DA0-93EC6B6B4F96}" destId="{39162514-192C-4C7E-977D-FDCDAD752D33}" srcOrd="0" destOrd="0" presId="urn:microsoft.com/office/officeart/2005/8/layout/process1"/>
    <dgm:cxn modelId="{392C8A9B-0846-44A0-A9A4-37AF6F5D3113}" type="presOf" srcId="{86A66080-7E49-4018-8314-674125097638}" destId="{ABAD830B-7379-42AD-9DAE-CB2D1D992E18}" srcOrd="0" destOrd="0" presId="urn:microsoft.com/office/officeart/2005/8/layout/process1"/>
    <dgm:cxn modelId="{2E0C0A06-AE36-44EB-8331-C82D19BAF4C2}" type="presOf" srcId="{959AE30B-BB40-415F-9DA0-93EC6B6B4F96}" destId="{E48DEB98-ACEB-4D33-958D-1A13A47DCE06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FA938D27-64D8-429A-94F0-539003BC7FE6}" type="presOf" srcId="{8C8B2F18-1442-4C94-BCFC-8DD43AADDF45}" destId="{E0E88674-8F04-4481-A895-561723BF50AA}" srcOrd="0" destOrd="0" presId="urn:microsoft.com/office/officeart/2005/8/layout/process1"/>
    <dgm:cxn modelId="{C98F062D-8BD5-466D-BABD-138221971478}" type="presOf" srcId="{C749B88C-BD71-4AEC-BCD6-C945DA468C5F}" destId="{1462F873-A18A-41A7-B5DC-B2AA3B19E201}" srcOrd="1" destOrd="0" presId="urn:microsoft.com/office/officeart/2005/8/layout/process1"/>
    <dgm:cxn modelId="{49033B02-F820-4733-9FBF-8B09FC58C45F}" type="presOf" srcId="{46278DB0-5750-46DD-BD2A-BDA46A97F8ED}" destId="{2735960F-053D-4852-A141-96D6C3D0E278}" srcOrd="0" destOrd="0" presId="urn:microsoft.com/office/officeart/2005/8/layout/process1"/>
    <dgm:cxn modelId="{41F1EE50-49DD-4C20-88BE-70D7D0A867D7}" type="presOf" srcId="{5F1C8A8D-529B-4713-8E91-3E9973A287CC}" destId="{D6306413-20CA-436D-9025-1364670B8C47}" srcOrd="1" destOrd="0" presId="urn:microsoft.com/office/officeart/2005/8/layout/process1"/>
    <dgm:cxn modelId="{12472A1D-EB7A-4DB2-BB61-691EE5074541}" type="presOf" srcId="{5F1C8A8D-529B-4713-8E91-3E9973A287CC}" destId="{B7082D3A-7CE6-4492-A77A-9857C30C4A2A}" srcOrd="0" destOrd="0" presId="urn:microsoft.com/office/officeart/2005/8/layout/process1"/>
    <dgm:cxn modelId="{1842E2A5-EDEE-4742-B60F-A9BC1B59622C}" type="presOf" srcId="{2A8B7944-B9D9-40D8-B316-A6C4AACA9C97}" destId="{2B4A7F96-F73A-4E9A-9B4E-87A98C688821}" srcOrd="0" destOrd="0" presId="urn:microsoft.com/office/officeart/2005/8/layout/process1"/>
    <dgm:cxn modelId="{C7BF7FD9-5609-48D4-8A3B-6CC629B2B16B}" type="presOf" srcId="{F06FE37F-E31D-4A63-A439-1EAE900994EC}" destId="{CFE8EC8B-A45A-41A1-8066-2EE34BC90651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87924713-9188-4F90-A4E5-9CAD6EB19E5B}" type="presOf" srcId="{C0B85275-2165-4BD8-97AF-DD77E222EB90}" destId="{5E2D8182-0D97-4121-BD3C-3A76ED67FF7F}" srcOrd="0" destOrd="0" presId="urn:microsoft.com/office/officeart/2005/8/layout/process1"/>
    <dgm:cxn modelId="{501A6B6B-26C2-4233-9187-BD261D936D6C}" type="presOf" srcId="{C749B88C-BD71-4AEC-BCD6-C945DA468C5F}" destId="{FE68D342-9B37-43B6-BB44-67B65C3EAC1A}" srcOrd="0" destOrd="0" presId="urn:microsoft.com/office/officeart/2005/8/layout/process1"/>
    <dgm:cxn modelId="{9B2308C8-F5DA-4D94-A4FA-DF3EFF6BC8E7}" type="presOf" srcId="{2F760E3A-9E64-47BF-97D6-B781344C4A15}" destId="{4B8FCBA3-4C8C-48A0-9F24-C7D0DE722DE2}" srcOrd="0" destOrd="0" presId="urn:microsoft.com/office/officeart/2005/8/layout/process1"/>
    <dgm:cxn modelId="{B3FAF076-B7E5-46B8-9462-DF6E9FC7CDBC}" type="presOf" srcId="{F6F66ED0-5A48-48D2-9395-FC6BA8A901DA}" destId="{1E910F4C-B576-438C-B730-61262C57264D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78A820F5-EC2F-478E-91D7-41E212DD77FD}" type="presOf" srcId="{C4401ED2-66B4-4F5A-8051-94E229062F04}" destId="{1212E163-B20D-4131-A035-96C89936EE12}" srcOrd="0" destOrd="0" presId="urn:microsoft.com/office/officeart/2005/8/layout/process1"/>
    <dgm:cxn modelId="{2C40D9CC-CCA5-450C-9D24-677501BF6455}" type="presParOf" srcId="{4B8FCBA3-4C8C-48A0-9F24-C7D0DE722DE2}" destId="{CFE8EC8B-A45A-41A1-8066-2EE34BC90651}" srcOrd="0" destOrd="0" presId="urn:microsoft.com/office/officeart/2005/8/layout/process1"/>
    <dgm:cxn modelId="{5124D14F-E478-4787-85C5-926ECC574145}" type="presParOf" srcId="{4B8FCBA3-4C8C-48A0-9F24-C7D0DE722DE2}" destId="{FE68D342-9B37-43B6-BB44-67B65C3EAC1A}" srcOrd="1" destOrd="0" presId="urn:microsoft.com/office/officeart/2005/8/layout/process1"/>
    <dgm:cxn modelId="{C2F94B6D-282F-467D-BC56-D46535DFA78F}" type="presParOf" srcId="{FE68D342-9B37-43B6-BB44-67B65C3EAC1A}" destId="{1462F873-A18A-41A7-B5DC-B2AA3B19E201}" srcOrd="0" destOrd="0" presId="urn:microsoft.com/office/officeart/2005/8/layout/process1"/>
    <dgm:cxn modelId="{5D986CEE-67AA-4AC3-9D08-5D7954EB7FEE}" type="presParOf" srcId="{4B8FCBA3-4C8C-48A0-9F24-C7D0DE722DE2}" destId="{E0E88674-8F04-4481-A895-561723BF50AA}" srcOrd="2" destOrd="0" presId="urn:microsoft.com/office/officeart/2005/8/layout/process1"/>
    <dgm:cxn modelId="{A370BA1D-045E-43CB-8084-4EB270C6EC29}" type="presParOf" srcId="{4B8FCBA3-4C8C-48A0-9F24-C7D0DE722DE2}" destId="{B7082D3A-7CE6-4492-A77A-9857C30C4A2A}" srcOrd="3" destOrd="0" presId="urn:microsoft.com/office/officeart/2005/8/layout/process1"/>
    <dgm:cxn modelId="{178212EC-6440-4ED7-BE6D-A68511DE5EF4}" type="presParOf" srcId="{B7082D3A-7CE6-4492-A77A-9857C30C4A2A}" destId="{D6306413-20CA-436D-9025-1364670B8C47}" srcOrd="0" destOrd="0" presId="urn:microsoft.com/office/officeart/2005/8/layout/process1"/>
    <dgm:cxn modelId="{9BAF1D36-7AD3-4ABF-92F8-C24E6917DD64}" type="presParOf" srcId="{4B8FCBA3-4C8C-48A0-9F24-C7D0DE722DE2}" destId="{2735960F-053D-4852-A141-96D6C3D0E278}" srcOrd="4" destOrd="0" presId="urn:microsoft.com/office/officeart/2005/8/layout/process1"/>
    <dgm:cxn modelId="{284A342B-D94B-492C-B2C0-4E48F10F1220}" type="presParOf" srcId="{4B8FCBA3-4C8C-48A0-9F24-C7D0DE722DE2}" destId="{39162514-192C-4C7E-977D-FDCDAD752D33}" srcOrd="5" destOrd="0" presId="urn:microsoft.com/office/officeart/2005/8/layout/process1"/>
    <dgm:cxn modelId="{7025EBD9-8786-4E5C-A83A-399A98112776}" type="presParOf" srcId="{39162514-192C-4C7E-977D-FDCDAD752D33}" destId="{E48DEB98-ACEB-4D33-958D-1A13A47DCE06}" srcOrd="0" destOrd="0" presId="urn:microsoft.com/office/officeart/2005/8/layout/process1"/>
    <dgm:cxn modelId="{54EEA1AA-F939-45D3-9029-D7DC42481C43}" type="presParOf" srcId="{4B8FCBA3-4C8C-48A0-9F24-C7D0DE722DE2}" destId="{5E2D8182-0D97-4121-BD3C-3A76ED67FF7F}" srcOrd="6" destOrd="0" presId="urn:microsoft.com/office/officeart/2005/8/layout/process1"/>
    <dgm:cxn modelId="{8864AD87-E9A6-458A-9704-AAB772B2A0CA}" type="presParOf" srcId="{4B8FCBA3-4C8C-48A0-9F24-C7D0DE722DE2}" destId="{1212E163-B20D-4131-A035-96C89936EE12}" srcOrd="7" destOrd="0" presId="urn:microsoft.com/office/officeart/2005/8/layout/process1"/>
    <dgm:cxn modelId="{C68576BA-8693-4150-AD1C-DA355C553F07}" type="presParOf" srcId="{1212E163-B20D-4131-A035-96C89936EE12}" destId="{CF235A76-019B-43B4-B227-39E6BA001FC3}" srcOrd="0" destOrd="0" presId="urn:microsoft.com/office/officeart/2005/8/layout/process1"/>
    <dgm:cxn modelId="{2D54CF66-61DB-4214-AC64-95D2EAFB5B7C}" type="presParOf" srcId="{4B8FCBA3-4C8C-48A0-9F24-C7D0DE722DE2}" destId="{2B4A7F96-F73A-4E9A-9B4E-87A98C688821}" srcOrd="8" destOrd="0" presId="urn:microsoft.com/office/officeart/2005/8/layout/process1"/>
    <dgm:cxn modelId="{E8DF89E5-215A-48B6-B708-948FEDBC9F90}" type="presParOf" srcId="{4B8FCBA3-4C8C-48A0-9F24-C7D0DE722DE2}" destId="{ABAD830B-7379-42AD-9DAE-CB2D1D992E18}" srcOrd="9" destOrd="0" presId="urn:microsoft.com/office/officeart/2005/8/layout/process1"/>
    <dgm:cxn modelId="{30186CFE-BC1A-4448-87DE-AAAAD8D36130}" type="presParOf" srcId="{ABAD830B-7379-42AD-9DAE-CB2D1D992E18}" destId="{C1A5D9C5-9EC5-4607-A233-285366C69B45}" srcOrd="0" destOrd="0" presId="urn:microsoft.com/office/officeart/2005/8/layout/process1"/>
    <dgm:cxn modelId="{F356BDFE-D479-4C1C-89E2-728C2BA471C7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מבנה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התקציב</a:t>
          </a:r>
          <a:endParaRPr lang="he-IL" dirty="0">
            <a:solidFill>
              <a:schemeClr val="accent2"/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C78A1101-AC45-4A2A-963F-FB3F4D9D69F4}" type="presOf" srcId="{86A66080-7E49-4018-8314-674125097638}" destId="{ABAD830B-7379-42AD-9DAE-CB2D1D992E18}" srcOrd="0" destOrd="0" presId="urn:microsoft.com/office/officeart/2005/8/layout/process1"/>
    <dgm:cxn modelId="{2227702D-B407-402B-8DAB-394D90643CBF}" type="presOf" srcId="{2A8B7944-B9D9-40D8-B316-A6C4AACA9C97}" destId="{2B4A7F96-F73A-4E9A-9B4E-87A98C688821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697084C3-51E9-44E2-A81C-E663EAF1C55C}" type="presOf" srcId="{C749B88C-BD71-4AEC-BCD6-C945DA468C5F}" destId="{1462F873-A18A-41A7-B5DC-B2AA3B19E201}" srcOrd="1" destOrd="0" presId="urn:microsoft.com/office/officeart/2005/8/layout/process1"/>
    <dgm:cxn modelId="{0A1EBC86-1960-4A15-9BB3-1BBB99F1A138}" type="presOf" srcId="{C749B88C-BD71-4AEC-BCD6-C945DA468C5F}" destId="{FE68D342-9B37-43B6-BB44-67B65C3EAC1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C75076BD-F5A4-4A17-AD5C-2279CC445C54}" type="presOf" srcId="{86A66080-7E49-4018-8314-674125097638}" destId="{C1A5D9C5-9EC5-4607-A233-285366C69B45}" srcOrd="1" destOrd="0" presId="urn:microsoft.com/office/officeart/2005/8/layout/process1"/>
    <dgm:cxn modelId="{6CEDC9A3-CED4-439C-87A6-3F0590A8E9E8}" type="presOf" srcId="{5F1C8A8D-529B-4713-8E91-3E9973A287CC}" destId="{B7082D3A-7CE6-4492-A77A-9857C30C4A2A}" srcOrd="0" destOrd="0" presId="urn:microsoft.com/office/officeart/2005/8/layout/process1"/>
    <dgm:cxn modelId="{2BDA450F-D575-4251-BA49-C87E7C1DE6CE}" type="presOf" srcId="{8C8B2F18-1442-4C94-BCFC-8DD43AADDF45}" destId="{E0E88674-8F04-4481-A895-561723BF50AA}" srcOrd="0" destOrd="0" presId="urn:microsoft.com/office/officeart/2005/8/layout/process1"/>
    <dgm:cxn modelId="{D1CBF67C-C91B-4ABF-999A-A68A7A226349}" type="presOf" srcId="{959AE30B-BB40-415F-9DA0-93EC6B6B4F96}" destId="{E48DEB98-ACEB-4D33-958D-1A13A47DCE06}" srcOrd="1" destOrd="0" presId="urn:microsoft.com/office/officeart/2005/8/layout/process1"/>
    <dgm:cxn modelId="{DEADDBFC-B2C8-49DC-83EF-C4B1BDCC02AE}" type="presOf" srcId="{C4401ED2-66B4-4F5A-8051-94E229062F04}" destId="{1212E163-B20D-4131-A035-96C89936EE12}" srcOrd="0" destOrd="0" presId="urn:microsoft.com/office/officeart/2005/8/layout/process1"/>
    <dgm:cxn modelId="{68850319-2606-4E83-BEAE-512DB262330B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DAD4897C-DC59-4F97-AA08-FB3BAF584DFA}" type="presOf" srcId="{2F760E3A-9E64-47BF-97D6-B781344C4A15}" destId="{4B8FCBA3-4C8C-48A0-9F24-C7D0DE722DE2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03019E4-F5F4-48F5-9FE2-D95715BFEA0D}" type="presOf" srcId="{F06FE37F-E31D-4A63-A439-1EAE900994EC}" destId="{CFE8EC8B-A45A-41A1-8066-2EE34BC90651}" srcOrd="0" destOrd="0" presId="urn:microsoft.com/office/officeart/2005/8/layout/process1"/>
    <dgm:cxn modelId="{381B9BA7-20FA-4484-879D-ABF17C1BC4C3}" type="presOf" srcId="{F6F66ED0-5A48-48D2-9395-FC6BA8A901DA}" destId="{1E910F4C-B576-438C-B730-61262C57264D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1EEFA5D0-E1BD-42A2-A017-C6A3017ED91D}" type="presOf" srcId="{959AE30B-BB40-415F-9DA0-93EC6B6B4F96}" destId="{39162514-192C-4C7E-977D-FDCDAD752D33}" srcOrd="0" destOrd="0" presId="urn:microsoft.com/office/officeart/2005/8/layout/process1"/>
    <dgm:cxn modelId="{6B35B662-DF5C-4A1A-BD53-110C887E899A}" type="presOf" srcId="{C0B85275-2165-4BD8-97AF-DD77E222EB90}" destId="{5E2D8182-0D97-4121-BD3C-3A76ED67FF7F}" srcOrd="0" destOrd="0" presId="urn:microsoft.com/office/officeart/2005/8/layout/process1"/>
    <dgm:cxn modelId="{F7852F4A-787E-4F29-ABAC-8DE42EFC9DE4}" type="presOf" srcId="{C4401ED2-66B4-4F5A-8051-94E229062F04}" destId="{CF235A76-019B-43B4-B227-39E6BA001FC3}" srcOrd="1" destOrd="0" presId="urn:microsoft.com/office/officeart/2005/8/layout/process1"/>
    <dgm:cxn modelId="{7E4EBE81-D39C-4E56-BA31-2F0537545D88}" type="presOf" srcId="{5F1C8A8D-529B-4713-8E91-3E9973A287CC}" destId="{D6306413-20CA-436D-9025-1364670B8C47}" srcOrd="1" destOrd="0" presId="urn:microsoft.com/office/officeart/2005/8/layout/process1"/>
    <dgm:cxn modelId="{E7C54813-706D-4C2D-BEB6-3A41FC4C656A}" type="presParOf" srcId="{4B8FCBA3-4C8C-48A0-9F24-C7D0DE722DE2}" destId="{CFE8EC8B-A45A-41A1-8066-2EE34BC90651}" srcOrd="0" destOrd="0" presId="urn:microsoft.com/office/officeart/2005/8/layout/process1"/>
    <dgm:cxn modelId="{4A1950B9-78DA-420D-87AB-E96285927F5B}" type="presParOf" srcId="{4B8FCBA3-4C8C-48A0-9F24-C7D0DE722DE2}" destId="{FE68D342-9B37-43B6-BB44-67B65C3EAC1A}" srcOrd="1" destOrd="0" presId="urn:microsoft.com/office/officeart/2005/8/layout/process1"/>
    <dgm:cxn modelId="{E6C49408-CC84-4A7A-88D9-BFC349E22E98}" type="presParOf" srcId="{FE68D342-9B37-43B6-BB44-67B65C3EAC1A}" destId="{1462F873-A18A-41A7-B5DC-B2AA3B19E201}" srcOrd="0" destOrd="0" presId="urn:microsoft.com/office/officeart/2005/8/layout/process1"/>
    <dgm:cxn modelId="{BD697B2D-4A03-4714-8EFE-EFFDEEE398B8}" type="presParOf" srcId="{4B8FCBA3-4C8C-48A0-9F24-C7D0DE722DE2}" destId="{E0E88674-8F04-4481-A895-561723BF50AA}" srcOrd="2" destOrd="0" presId="urn:microsoft.com/office/officeart/2005/8/layout/process1"/>
    <dgm:cxn modelId="{A2E430B8-ECF6-43F6-96EB-598FC816AC7E}" type="presParOf" srcId="{4B8FCBA3-4C8C-48A0-9F24-C7D0DE722DE2}" destId="{B7082D3A-7CE6-4492-A77A-9857C30C4A2A}" srcOrd="3" destOrd="0" presId="urn:microsoft.com/office/officeart/2005/8/layout/process1"/>
    <dgm:cxn modelId="{3920E238-8376-4040-B55A-4A6035DB4251}" type="presParOf" srcId="{B7082D3A-7CE6-4492-A77A-9857C30C4A2A}" destId="{D6306413-20CA-436D-9025-1364670B8C47}" srcOrd="0" destOrd="0" presId="urn:microsoft.com/office/officeart/2005/8/layout/process1"/>
    <dgm:cxn modelId="{0FA2B051-86F8-41D1-AC8C-A8811573E312}" type="presParOf" srcId="{4B8FCBA3-4C8C-48A0-9F24-C7D0DE722DE2}" destId="{2735960F-053D-4852-A141-96D6C3D0E278}" srcOrd="4" destOrd="0" presId="urn:microsoft.com/office/officeart/2005/8/layout/process1"/>
    <dgm:cxn modelId="{A78B1B28-B851-441E-96AC-1B6D6D51C6BE}" type="presParOf" srcId="{4B8FCBA3-4C8C-48A0-9F24-C7D0DE722DE2}" destId="{39162514-192C-4C7E-977D-FDCDAD752D33}" srcOrd="5" destOrd="0" presId="urn:microsoft.com/office/officeart/2005/8/layout/process1"/>
    <dgm:cxn modelId="{A8F7275E-438A-4E6C-8176-73810F6EB3BF}" type="presParOf" srcId="{39162514-192C-4C7E-977D-FDCDAD752D33}" destId="{E48DEB98-ACEB-4D33-958D-1A13A47DCE06}" srcOrd="0" destOrd="0" presId="urn:microsoft.com/office/officeart/2005/8/layout/process1"/>
    <dgm:cxn modelId="{759BBA5F-BE39-4E2C-852E-B27351605882}" type="presParOf" srcId="{4B8FCBA3-4C8C-48A0-9F24-C7D0DE722DE2}" destId="{5E2D8182-0D97-4121-BD3C-3A76ED67FF7F}" srcOrd="6" destOrd="0" presId="urn:microsoft.com/office/officeart/2005/8/layout/process1"/>
    <dgm:cxn modelId="{8AC51813-E03D-4570-BF4F-60F0E347A2C3}" type="presParOf" srcId="{4B8FCBA3-4C8C-48A0-9F24-C7D0DE722DE2}" destId="{1212E163-B20D-4131-A035-96C89936EE12}" srcOrd="7" destOrd="0" presId="urn:microsoft.com/office/officeart/2005/8/layout/process1"/>
    <dgm:cxn modelId="{3F987771-7473-4CEE-B0B2-9A9C63EBB8AB}" type="presParOf" srcId="{1212E163-B20D-4131-A035-96C89936EE12}" destId="{CF235A76-019B-43B4-B227-39E6BA001FC3}" srcOrd="0" destOrd="0" presId="urn:microsoft.com/office/officeart/2005/8/layout/process1"/>
    <dgm:cxn modelId="{52C4501E-7506-4162-83B0-34DD92EBA062}" type="presParOf" srcId="{4B8FCBA3-4C8C-48A0-9F24-C7D0DE722DE2}" destId="{2B4A7F96-F73A-4E9A-9B4E-87A98C688821}" srcOrd="8" destOrd="0" presId="urn:microsoft.com/office/officeart/2005/8/layout/process1"/>
    <dgm:cxn modelId="{0784EB3D-9B70-4A03-861E-97EC64873390}" type="presParOf" srcId="{4B8FCBA3-4C8C-48A0-9F24-C7D0DE722DE2}" destId="{ABAD830B-7379-42AD-9DAE-CB2D1D992E18}" srcOrd="9" destOrd="0" presId="urn:microsoft.com/office/officeart/2005/8/layout/process1"/>
    <dgm:cxn modelId="{B5E801A8-C15E-4E6B-BDF9-CFD44A82A958}" type="presParOf" srcId="{ABAD830B-7379-42AD-9DAE-CB2D1D992E18}" destId="{C1A5D9C5-9EC5-4607-A233-285366C69B45}" srcOrd="0" destOrd="0" presId="urn:microsoft.com/office/officeart/2005/8/layout/process1"/>
    <dgm:cxn modelId="{7C302C0C-2A76-4D66-95AB-9B7F4B39DE00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מבנה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התקציב</a:t>
          </a:r>
          <a:endParaRPr lang="he-IL" dirty="0">
            <a:solidFill>
              <a:schemeClr val="accent2"/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D6C0E56-597D-439F-BB2E-C88997821EB1}" type="presOf" srcId="{F06FE37F-E31D-4A63-A439-1EAE900994EC}" destId="{CFE8EC8B-A45A-41A1-8066-2EE34BC90651}" srcOrd="0" destOrd="0" presId="urn:microsoft.com/office/officeart/2005/8/layout/process1"/>
    <dgm:cxn modelId="{9E1DE978-AECD-4800-88F8-316D363B9E69}" type="presOf" srcId="{959AE30B-BB40-415F-9DA0-93EC6B6B4F96}" destId="{39162514-192C-4C7E-977D-FDCDAD752D33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94365910-1CBF-415F-8941-32912C0C082F}" type="presOf" srcId="{5F1C8A8D-529B-4713-8E91-3E9973A287CC}" destId="{D6306413-20CA-436D-9025-1364670B8C47}" srcOrd="1" destOrd="0" presId="urn:microsoft.com/office/officeart/2005/8/layout/process1"/>
    <dgm:cxn modelId="{E3204D87-437E-400E-AB09-8E9C945CC368}" type="presOf" srcId="{5F1C8A8D-529B-4713-8E91-3E9973A287CC}" destId="{B7082D3A-7CE6-4492-A77A-9857C30C4A2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CC767DD8-02E4-4242-8879-706FFC300296}" type="presOf" srcId="{46278DB0-5750-46DD-BD2A-BDA46A97F8ED}" destId="{2735960F-053D-4852-A141-96D6C3D0E278}" srcOrd="0" destOrd="0" presId="urn:microsoft.com/office/officeart/2005/8/layout/process1"/>
    <dgm:cxn modelId="{7EEBEEF4-FE3B-4CF2-A3E1-2B067FB7F071}" type="presOf" srcId="{86A66080-7E49-4018-8314-674125097638}" destId="{ABAD830B-7379-42AD-9DAE-CB2D1D992E18}" srcOrd="0" destOrd="0" presId="urn:microsoft.com/office/officeart/2005/8/layout/process1"/>
    <dgm:cxn modelId="{F52D6D62-1960-4BF9-8C50-9281828180C7}" type="presOf" srcId="{C749B88C-BD71-4AEC-BCD6-C945DA468C5F}" destId="{1462F873-A18A-41A7-B5DC-B2AA3B19E201}" srcOrd="1" destOrd="0" presId="urn:microsoft.com/office/officeart/2005/8/layout/process1"/>
    <dgm:cxn modelId="{B6F97B3B-9802-4528-AD87-29D26325BFD5}" type="presOf" srcId="{8C8B2F18-1442-4C94-BCFC-8DD43AADDF45}" destId="{E0E88674-8F04-4481-A895-561723BF50AA}" srcOrd="0" destOrd="0" presId="urn:microsoft.com/office/officeart/2005/8/layout/process1"/>
    <dgm:cxn modelId="{FE27AEDD-9317-4370-A60C-ABD9B87AC1C9}" type="presOf" srcId="{F6F66ED0-5A48-48D2-9395-FC6BA8A901DA}" destId="{1E910F4C-B576-438C-B730-61262C57264D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A8723831-9B86-44E3-AA31-14E8B3BBB844}" type="presOf" srcId="{2F760E3A-9E64-47BF-97D6-B781344C4A15}" destId="{4B8FCBA3-4C8C-48A0-9F24-C7D0DE722DE2}" srcOrd="0" destOrd="0" presId="urn:microsoft.com/office/officeart/2005/8/layout/process1"/>
    <dgm:cxn modelId="{6822EFFC-444D-46D7-8EC5-A10A3BA7C32B}" type="presOf" srcId="{C749B88C-BD71-4AEC-BCD6-C945DA468C5F}" destId="{FE68D342-9B37-43B6-BB44-67B65C3EAC1A}" srcOrd="0" destOrd="0" presId="urn:microsoft.com/office/officeart/2005/8/layout/process1"/>
    <dgm:cxn modelId="{AA3B1F6E-F773-4D7F-A667-0D4C467AAE47}" type="presOf" srcId="{2A8B7944-B9D9-40D8-B316-A6C4AACA9C97}" destId="{2B4A7F96-F73A-4E9A-9B4E-87A98C688821}" srcOrd="0" destOrd="0" presId="urn:microsoft.com/office/officeart/2005/8/layout/process1"/>
    <dgm:cxn modelId="{A60D0AF8-FE14-4D42-A5AB-7D547EB50B58}" type="presOf" srcId="{C0B85275-2165-4BD8-97AF-DD77E222EB90}" destId="{5E2D8182-0D97-4121-BD3C-3A76ED67FF7F}" srcOrd="0" destOrd="0" presId="urn:microsoft.com/office/officeart/2005/8/layout/process1"/>
    <dgm:cxn modelId="{4A6E3C62-CA6C-42AF-8527-F50EEB06B45F}" type="presOf" srcId="{959AE30B-BB40-415F-9DA0-93EC6B6B4F96}" destId="{E48DEB98-ACEB-4D33-958D-1A13A47DCE06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31C2B006-D2A5-41A8-AD54-89FECEE1A447}" type="presOf" srcId="{86A66080-7E49-4018-8314-674125097638}" destId="{C1A5D9C5-9EC5-4607-A233-285366C69B45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1607D384-833F-4171-A697-D03CD0D279BE}" type="presOf" srcId="{C4401ED2-66B4-4F5A-8051-94E229062F04}" destId="{CF235A76-019B-43B4-B227-39E6BA001FC3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34E05144-0FBD-4FB9-A9AD-742154479AB1}" type="presOf" srcId="{C4401ED2-66B4-4F5A-8051-94E229062F04}" destId="{1212E163-B20D-4131-A035-96C89936EE12}" srcOrd="0" destOrd="0" presId="urn:microsoft.com/office/officeart/2005/8/layout/process1"/>
    <dgm:cxn modelId="{FADC91C6-2ABA-417E-90B7-449DD8ECF90E}" type="presParOf" srcId="{4B8FCBA3-4C8C-48A0-9F24-C7D0DE722DE2}" destId="{CFE8EC8B-A45A-41A1-8066-2EE34BC90651}" srcOrd="0" destOrd="0" presId="urn:microsoft.com/office/officeart/2005/8/layout/process1"/>
    <dgm:cxn modelId="{70415666-C6F2-4C92-BA6C-E8B9FD7B453E}" type="presParOf" srcId="{4B8FCBA3-4C8C-48A0-9F24-C7D0DE722DE2}" destId="{FE68D342-9B37-43B6-BB44-67B65C3EAC1A}" srcOrd="1" destOrd="0" presId="urn:microsoft.com/office/officeart/2005/8/layout/process1"/>
    <dgm:cxn modelId="{0DBCC163-B331-4D16-9E7E-214B05571347}" type="presParOf" srcId="{FE68D342-9B37-43B6-BB44-67B65C3EAC1A}" destId="{1462F873-A18A-41A7-B5DC-B2AA3B19E201}" srcOrd="0" destOrd="0" presId="urn:microsoft.com/office/officeart/2005/8/layout/process1"/>
    <dgm:cxn modelId="{A5077909-5489-4975-BE13-9298EEC4A72C}" type="presParOf" srcId="{4B8FCBA3-4C8C-48A0-9F24-C7D0DE722DE2}" destId="{E0E88674-8F04-4481-A895-561723BF50AA}" srcOrd="2" destOrd="0" presId="urn:microsoft.com/office/officeart/2005/8/layout/process1"/>
    <dgm:cxn modelId="{55D43357-75F8-4FBE-96AC-6FF78414AC4E}" type="presParOf" srcId="{4B8FCBA3-4C8C-48A0-9F24-C7D0DE722DE2}" destId="{B7082D3A-7CE6-4492-A77A-9857C30C4A2A}" srcOrd="3" destOrd="0" presId="urn:microsoft.com/office/officeart/2005/8/layout/process1"/>
    <dgm:cxn modelId="{F0DB4921-2F07-4D4C-AACB-7EF3C3531101}" type="presParOf" srcId="{B7082D3A-7CE6-4492-A77A-9857C30C4A2A}" destId="{D6306413-20CA-436D-9025-1364670B8C47}" srcOrd="0" destOrd="0" presId="urn:microsoft.com/office/officeart/2005/8/layout/process1"/>
    <dgm:cxn modelId="{B4E39B8A-415B-4C84-BE1F-E84E68155D0F}" type="presParOf" srcId="{4B8FCBA3-4C8C-48A0-9F24-C7D0DE722DE2}" destId="{2735960F-053D-4852-A141-96D6C3D0E278}" srcOrd="4" destOrd="0" presId="urn:microsoft.com/office/officeart/2005/8/layout/process1"/>
    <dgm:cxn modelId="{9AE2DFF1-6849-4802-AEB7-F66A12FAD28E}" type="presParOf" srcId="{4B8FCBA3-4C8C-48A0-9F24-C7D0DE722DE2}" destId="{39162514-192C-4C7E-977D-FDCDAD752D33}" srcOrd="5" destOrd="0" presId="urn:microsoft.com/office/officeart/2005/8/layout/process1"/>
    <dgm:cxn modelId="{8B4DF0C3-3EB2-460D-987A-653CCA1C023A}" type="presParOf" srcId="{39162514-192C-4C7E-977D-FDCDAD752D33}" destId="{E48DEB98-ACEB-4D33-958D-1A13A47DCE06}" srcOrd="0" destOrd="0" presId="urn:microsoft.com/office/officeart/2005/8/layout/process1"/>
    <dgm:cxn modelId="{7765B1E1-55B3-4F46-940E-C08247325DB9}" type="presParOf" srcId="{4B8FCBA3-4C8C-48A0-9F24-C7D0DE722DE2}" destId="{5E2D8182-0D97-4121-BD3C-3A76ED67FF7F}" srcOrd="6" destOrd="0" presId="urn:microsoft.com/office/officeart/2005/8/layout/process1"/>
    <dgm:cxn modelId="{94E989E2-AC68-43C0-9DD9-F063C2962539}" type="presParOf" srcId="{4B8FCBA3-4C8C-48A0-9F24-C7D0DE722DE2}" destId="{1212E163-B20D-4131-A035-96C89936EE12}" srcOrd="7" destOrd="0" presId="urn:microsoft.com/office/officeart/2005/8/layout/process1"/>
    <dgm:cxn modelId="{18E48A7E-D133-4994-93EC-D00698F6EB7E}" type="presParOf" srcId="{1212E163-B20D-4131-A035-96C89936EE12}" destId="{CF235A76-019B-43B4-B227-39E6BA001FC3}" srcOrd="0" destOrd="0" presId="urn:microsoft.com/office/officeart/2005/8/layout/process1"/>
    <dgm:cxn modelId="{9C608226-B1E7-49E1-8FBA-AD0CD73936F5}" type="presParOf" srcId="{4B8FCBA3-4C8C-48A0-9F24-C7D0DE722DE2}" destId="{2B4A7F96-F73A-4E9A-9B4E-87A98C688821}" srcOrd="8" destOrd="0" presId="urn:microsoft.com/office/officeart/2005/8/layout/process1"/>
    <dgm:cxn modelId="{15FD53ED-8C71-483B-9B30-9F9549FC0CF6}" type="presParOf" srcId="{4B8FCBA3-4C8C-48A0-9F24-C7D0DE722DE2}" destId="{ABAD830B-7379-42AD-9DAE-CB2D1D992E18}" srcOrd="9" destOrd="0" presId="urn:microsoft.com/office/officeart/2005/8/layout/process1"/>
    <dgm:cxn modelId="{D3B186D7-D75A-44CF-BD23-DA1FC92396AE}" type="presParOf" srcId="{ABAD830B-7379-42AD-9DAE-CB2D1D992E18}" destId="{C1A5D9C5-9EC5-4607-A233-285366C69B45}" srcOrd="0" destOrd="0" presId="urn:microsoft.com/office/officeart/2005/8/layout/process1"/>
    <dgm:cxn modelId="{1512EC0F-2087-46DB-BC6D-B82F1A7EEC6B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 ביחידות</a:t>
          </a:r>
          <a:endParaRPr lang="he-IL" dirty="0">
            <a:solidFill>
              <a:schemeClr val="accent2"/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37D96CF-6954-4F14-9A09-BB8B238AA1F8}" type="presOf" srcId="{86A66080-7E49-4018-8314-674125097638}" destId="{ABAD830B-7379-42AD-9DAE-CB2D1D992E1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E29D16C4-BA41-474E-AD4A-59EDDB451F21}" type="presOf" srcId="{2F760E3A-9E64-47BF-97D6-B781344C4A15}" destId="{4B8FCBA3-4C8C-48A0-9F24-C7D0DE722DE2}" srcOrd="0" destOrd="0" presId="urn:microsoft.com/office/officeart/2005/8/layout/process1"/>
    <dgm:cxn modelId="{7101D62A-4BC8-4431-ABCB-529BCBCAB3A5}" type="presOf" srcId="{2A8B7944-B9D9-40D8-B316-A6C4AACA9C97}" destId="{2B4A7F96-F73A-4E9A-9B4E-87A98C688821}" srcOrd="0" destOrd="0" presId="urn:microsoft.com/office/officeart/2005/8/layout/process1"/>
    <dgm:cxn modelId="{A1CF6D26-B062-4D53-8AB0-4A0F3D58F6CD}" type="presOf" srcId="{959AE30B-BB40-415F-9DA0-93EC6B6B4F96}" destId="{39162514-192C-4C7E-977D-FDCDAD752D33}" srcOrd="0" destOrd="0" presId="urn:microsoft.com/office/officeart/2005/8/layout/process1"/>
    <dgm:cxn modelId="{0B77D37E-C492-4A7D-A293-CCA3BDC21B27}" type="presOf" srcId="{C749B88C-BD71-4AEC-BCD6-C945DA468C5F}" destId="{1462F873-A18A-41A7-B5DC-B2AA3B19E201}" srcOrd="1" destOrd="0" presId="urn:microsoft.com/office/officeart/2005/8/layout/process1"/>
    <dgm:cxn modelId="{1BACA628-3AE7-4941-965B-D1465D8FE3D9}" type="presOf" srcId="{C749B88C-BD71-4AEC-BCD6-C945DA468C5F}" destId="{FE68D342-9B37-43B6-BB44-67B65C3EAC1A}" srcOrd="0" destOrd="0" presId="urn:microsoft.com/office/officeart/2005/8/layout/process1"/>
    <dgm:cxn modelId="{193B9996-D61F-414F-83A3-372790BC63C5}" type="presOf" srcId="{C4401ED2-66B4-4F5A-8051-94E229062F04}" destId="{CF235A76-019B-43B4-B227-39E6BA001FC3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B3CEE4D9-BF67-4D10-AC0B-4320944A5112}" type="presOf" srcId="{5F1C8A8D-529B-4713-8E91-3E9973A287CC}" destId="{D6306413-20CA-436D-9025-1364670B8C47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B616AF64-E9AF-4BD5-9645-44251E491C9B}" type="presOf" srcId="{C0B85275-2165-4BD8-97AF-DD77E222EB90}" destId="{5E2D8182-0D97-4121-BD3C-3A76ED67FF7F}" srcOrd="0" destOrd="0" presId="urn:microsoft.com/office/officeart/2005/8/layout/process1"/>
    <dgm:cxn modelId="{2BE36931-9613-4662-9067-F5758F3BCE11}" type="presOf" srcId="{46278DB0-5750-46DD-BD2A-BDA46A97F8ED}" destId="{2735960F-053D-4852-A141-96D6C3D0E278}" srcOrd="0" destOrd="0" presId="urn:microsoft.com/office/officeart/2005/8/layout/process1"/>
    <dgm:cxn modelId="{A319EE99-B742-4A4C-8D7D-B68907B0DAC1}" type="presOf" srcId="{5F1C8A8D-529B-4713-8E91-3E9973A287CC}" destId="{B7082D3A-7CE6-4492-A77A-9857C30C4A2A}" srcOrd="0" destOrd="0" presId="urn:microsoft.com/office/officeart/2005/8/layout/process1"/>
    <dgm:cxn modelId="{CAB9223F-7180-47C4-AEDC-5B972B497449}" type="presOf" srcId="{C4401ED2-66B4-4F5A-8051-94E229062F04}" destId="{1212E163-B20D-4131-A035-96C89936EE1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49F65487-7474-4031-B823-E6B39E1E8224}" type="presOf" srcId="{8C8B2F18-1442-4C94-BCFC-8DD43AADDF45}" destId="{E0E88674-8F04-4481-A895-561723BF50AA}" srcOrd="0" destOrd="0" presId="urn:microsoft.com/office/officeart/2005/8/layout/process1"/>
    <dgm:cxn modelId="{3A3A03DB-BEC6-4941-99B2-3F2371718CD1}" type="presOf" srcId="{F06FE37F-E31D-4A63-A439-1EAE900994EC}" destId="{CFE8EC8B-A45A-41A1-8066-2EE34BC90651}" srcOrd="0" destOrd="0" presId="urn:microsoft.com/office/officeart/2005/8/layout/process1"/>
    <dgm:cxn modelId="{ACC6D98F-EA55-4D17-A13B-0F69BC451CA0}" type="presOf" srcId="{F6F66ED0-5A48-48D2-9395-FC6BA8A901DA}" destId="{1E910F4C-B576-438C-B730-61262C57264D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411A9AC5-7FFC-48A0-9555-A565BCA25446}" type="presOf" srcId="{959AE30B-BB40-415F-9DA0-93EC6B6B4F96}" destId="{E48DEB98-ACEB-4D33-958D-1A13A47DCE06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B2CBFB4E-172E-4D6E-AE46-BE3789C2F509}" type="presOf" srcId="{86A66080-7E49-4018-8314-674125097638}" destId="{C1A5D9C5-9EC5-4607-A233-285366C69B45}" srcOrd="1" destOrd="0" presId="urn:microsoft.com/office/officeart/2005/8/layout/process1"/>
    <dgm:cxn modelId="{06A7F193-DD84-4E8F-BCEC-3FE90E07E6E7}" type="presParOf" srcId="{4B8FCBA3-4C8C-48A0-9F24-C7D0DE722DE2}" destId="{CFE8EC8B-A45A-41A1-8066-2EE34BC90651}" srcOrd="0" destOrd="0" presId="urn:microsoft.com/office/officeart/2005/8/layout/process1"/>
    <dgm:cxn modelId="{A626755B-8202-467A-839C-6FC2000D7646}" type="presParOf" srcId="{4B8FCBA3-4C8C-48A0-9F24-C7D0DE722DE2}" destId="{FE68D342-9B37-43B6-BB44-67B65C3EAC1A}" srcOrd="1" destOrd="0" presId="urn:microsoft.com/office/officeart/2005/8/layout/process1"/>
    <dgm:cxn modelId="{47DFE626-A35D-4E6A-B6DE-D35730EE5038}" type="presParOf" srcId="{FE68D342-9B37-43B6-BB44-67B65C3EAC1A}" destId="{1462F873-A18A-41A7-B5DC-B2AA3B19E201}" srcOrd="0" destOrd="0" presId="urn:microsoft.com/office/officeart/2005/8/layout/process1"/>
    <dgm:cxn modelId="{631E1E53-23CA-4277-BDED-34422652AE0D}" type="presParOf" srcId="{4B8FCBA3-4C8C-48A0-9F24-C7D0DE722DE2}" destId="{E0E88674-8F04-4481-A895-561723BF50AA}" srcOrd="2" destOrd="0" presId="urn:microsoft.com/office/officeart/2005/8/layout/process1"/>
    <dgm:cxn modelId="{42667F10-F88A-45F8-8109-3AFE63C82B7F}" type="presParOf" srcId="{4B8FCBA3-4C8C-48A0-9F24-C7D0DE722DE2}" destId="{B7082D3A-7CE6-4492-A77A-9857C30C4A2A}" srcOrd="3" destOrd="0" presId="urn:microsoft.com/office/officeart/2005/8/layout/process1"/>
    <dgm:cxn modelId="{E4A4AE45-F7AB-4E95-8CBB-A1D1D7FF7AB9}" type="presParOf" srcId="{B7082D3A-7CE6-4492-A77A-9857C30C4A2A}" destId="{D6306413-20CA-436D-9025-1364670B8C47}" srcOrd="0" destOrd="0" presId="urn:microsoft.com/office/officeart/2005/8/layout/process1"/>
    <dgm:cxn modelId="{E4C57A39-4F19-4199-A3A9-6100F7F72210}" type="presParOf" srcId="{4B8FCBA3-4C8C-48A0-9F24-C7D0DE722DE2}" destId="{2735960F-053D-4852-A141-96D6C3D0E278}" srcOrd="4" destOrd="0" presId="urn:microsoft.com/office/officeart/2005/8/layout/process1"/>
    <dgm:cxn modelId="{A184DBE9-FE85-4913-BCAC-FD190EB44FDD}" type="presParOf" srcId="{4B8FCBA3-4C8C-48A0-9F24-C7D0DE722DE2}" destId="{39162514-192C-4C7E-977D-FDCDAD752D33}" srcOrd="5" destOrd="0" presId="urn:microsoft.com/office/officeart/2005/8/layout/process1"/>
    <dgm:cxn modelId="{01BB6D83-7F8A-43FB-934D-7A31E01CAE8D}" type="presParOf" srcId="{39162514-192C-4C7E-977D-FDCDAD752D33}" destId="{E48DEB98-ACEB-4D33-958D-1A13A47DCE06}" srcOrd="0" destOrd="0" presId="urn:microsoft.com/office/officeart/2005/8/layout/process1"/>
    <dgm:cxn modelId="{43F311C7-786A-4742-94F8-153A004493C4}" type="presParOf" srcId="{4B8FCBA3-4C8C-48A0-9F24-C7D0DE722DE2}" destId="{5E2D8182-0D97-4121-BD3C-3A76ED67FF7F}" srcOrd="6" destOrd="0" presId="urn:microsoft.com/office/officeart/2005/8/layout/process1"/>
    <dgm:cxn modelId="{AED26ECA-8B48-403A-B349-5C060B08C2CB}" type="presParOf" srcId="{4B8FCBA3-4C8C-48A0-9F24-C7D0DE722DE2}" destId="{1212E163-B20D-4131-A035-96C89936EE12}" srcOrd="7" destOrd="0" presId="urn:microsoft.com/office/officeart/2005/8/layout/process1"/>
    <dgm:cxn modelId="{0650C67D-29A1-41AE-A70D-9944F753CAAF}" type="presParOf" srcId="{1212E163-B20D-4131-A035-96C89936EE12}" destId="{CF235A76-019B-43B4-B227-39E6BA001FC3}" srcOrd="0" destOrd="0" presId="urn:microsoft.com/office/officeart/2005/8/layout/process1"/>
    <dgm:cxn modelId="{F82914C5-4E93-43E9-97DB-E59A360F13E4}" type="presParOf" srcId="{4B8FCBA3-4C8C-48A0-9F24-C7D0DE722DE2}" destId="{2B4A7F96-F73A-4E9A-9B4E-87A98C688821}" srcOrd="8" destOrd="0" presId="urn:microsoft.com/office/officeart/2005/8/layout/process1"/>
    <dgm:cxn modelId="{9D6B4856-2DA2-4943-B191-3038ED9A29B4}" type="presParOf" srcId="{4B8FCBA3-4C8C-48A0-9F24-C7D0DE722DE2}" destId="{ABAD830B-7379-42AD-9DAE-CB2D1D992E18}" srcOrd="9" destOrd="0" presId="urn:microsoft.com/office/officeart/2005/8/layout/process1"/>
    <dgm:cxn modelId="{61E7864E-C3D7-4156-9416-80521D66C2DF}" type="presParOf" srcId="{ABAD830B-7379-42AD-9DAE-CB2D1D992E18}" destId="{C1A5D9C5-9EC5-4607-A233-285366C69B45}" srcOrd="0" destOrd="0" presId="urn:microsoft.com/office/officeart/2005/8/layout/process1"/>
    <dgm:cxn modelId="{575796A8-D6C5-4A3D-9402-548C3C62685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תשתית</a:t>
          </a:r>
          <a:endParaRPr lang="he-IL" dirty="0">
            <a:solidFill>
              <a:schemeClr val="accent2"/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DED73EB-3D68-4A6C-98FD-2A483204C2C2}" type="presOf" srcId="{959AE30B-BB40-415F-9DA0-93EC6B6B4F96}" destId="{39162514-192C-4C7E-977D-FDCDAD752D33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96AFF103-E450-4AC6-A012-A27D92D0DFD8}" type="presOf" srcId="{F6F66ED0-5A48-48D2-9395-FC6BA8A901DA}" destId="{1E910F4C-B576-438C-B730-61262C57264D}" srcOrd="0" destOrd="0" presId="urn:microsoft.com/office/officeart/2005/8/layout/process1"/>
    <dgm:cxn modelId="{8C95C194-7A6C-42AE-91A7-DB7437CD151A}" type="presOf" srcId="{C0B85275-2165-4BD8-97AF-DD77E222EB90}" destId="{5E2D8182-0D97-4121-BD3C-3A76ED67FF7F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F0E54700-1FE9-4FE1-8C37-3D8EC5B51136}" type="presOf" srcId="{8C8B2F18-1442-4C94-BCFC-8DD43AADDF45}" destId="{E0E88674-8F04-4481-A895-561723BF50AA}" srcOrd="0" destOrd="0" presId="urn:microsoft.com/office/officeart/2005/8/layout/process1"/>
    <dgm:cxn modelId="{660FEC57-A2A9-4296-92DE-417ED0EA70D6}" type="presOf" srcId="{2F760E3A-9E64-47BF-97D6-B781344C4A15}" destId="{4B8FCBA3-4C8C-48A0-9F24-C7D0DE722DE2}" srcOrd="0" destOrd="0" presId="urn:microsoft.com/office/officeart/2005/8/layout/process1"/>
    <dgm:cxn modelId="{F0254E0E-1924-40E3-8E99-C292FA9E993D}" type="presOf" srcId="{86A66080-7E49-4018-8314-674125097638}" destId="{C1A5D9C5-9EC5-4607-A233-285366C69B45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8FA43DCD-F2B4-48C4-B65B-DAA6B21495F6}" type="presOf" srcId="{C749B88C-BD71-4AEC-BCD6-C945DA468C5F}" destId="{FE68D342-9B37-43B6-BB44-67B65C3EAC1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65919682-EDCF-4DDC-98DE-15277AC542D0}" type="presOf" srcId="{C749B88C-BD71-4AEC-BCD6-C945DA468C5F}" destId="{1462F873-A18A-41A7-B5DC-B2AA3B19E201}" srcOrd="1" destOrd="0" presId="urn:microsoft.com/office/officeart/2005/8/layout/process1"/>
    <dgm:cxn modelId="{BD4EA188-2F08-4191-9D4B-794D78109113}" type="presOf" srcId="{5F1C8A8D-529B-4713-8E91-3E9973A287CC}" destId="{B7082D3A-7CE6-4492-A77A-9857C30C4A2A}" srcOrd="0" destOrd="0" presId="urn:microsoft.com/office/officeart/2005/8/layout/process1"/>
    <dgm:cxn modelId="{2D3B08D8-8242-400B-B78A-FC10D439EEC2}" type="presOf" srcId="{2A8B7944-B9D9-40D8-B316-A6C4AACA9C97}" destId="{2B4A7F96-F73A-4E9A-9B4E-87A98C688821}" srcOrd="0" destOrd="0" presId="urn:microsoft.com/office/officeart/2005/8/layout/process1"/>
    <dgm:cxn modelId="{4ED57A88-D5D0-45F5-89F0-DA11D0AA5B99}" type="presOf" srcId="{5F1C8A8D-529B-4713-8E91-3E9973A287CC}" destId="{D6306413-20CA-436D-9025-1364670B8C47}" srcOrd="1" destOrd="0" presId="urn:microsoft.com/office/officeart/2005/8/layout/process1"/>
    <dgm:cxn modelId="{8F566DEC-4F53-4118-9CEE-2CDEC15DAED8}" type="presOf" srcId="{C4401ED2-66B4-4F5A-8051-94E229062F04}" destId="{1212E163-B20D-4131-A035-96C89936EE12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31919918-FB90-4AD2-8AB6-D812FAC9A940}" type="presOf" srcId="{46278DB0-5750-46DD-BD2A-BDA46A97F8ED}" destId="{2735960F-053D-4852-A141-96D6C3D0E278}" srcOrd="0" destOrd="0" presId="urn:microsoft.com/office/officeart/2005/8/layout/process1"/>
    <dgm:cxn modelId="{63341CA1-701C-4440-98AB-2EC14481B8D0}" type="presOf" srcId="{86A66080-7E49-4018-8314-674125097638}" destId="{ABAD830B-7379-42AD-9DAE-CB2D1D992E18}" srcOrd="0" destOrd="0" presId="urn:microsoft.com/office/officeart/2005/8/layout/process1"/>
    <dgm:cxn modelId="{AB5907A2-0D32-4C4C-B36D-3587DCBFCD81}" type="presOf" srcId="{F06FE37F-E31D-4A63-A439-1EAE900994EC}" destId="{CFE8EC8B-A45A-41A1-8066-2EE34BC90651}" srcOrd="0" destOrd="0" presId="urn:microsoft.com/office/officeart/2005/8/layout/process1"/>
    <dgm:cxn modelId="{3DA01B46-3B0F-4F1D-981E-5E2FA1B62467}" type="presOf" srcId="{959AE30B-BB40-415F-9DA0-93EC6B6B4F96}" destId="{E48DEB98-ACEB-4D33-958D-1A13A47DCE06}" srcOrd="1" destOrd="0" presId="urn:microsoft.com/office/officeart/2005/8/layout/process1"/>
    <dgm:cxn modelId="{5A10CB1D-23B5-4B54-B4F1-2B474F273D1B}" type="presOf" srcId="{C4401ED2-66B4-4F5A-8051-94E229062F04}" destId="{CF235A76-019B-43B4-B227-39E6BA001FC3}" srcOrd="1" destOrd="0" presId="urn:microsoft.com/office/officeart/2005/8/layout/process1"/>
    <dgm:cxn modelId="{60900780-CD96-4ED4-8018-6F28FB45B6CF}" type="presParOf" srcId="{4B8FCBA3-4C8C-48A0-9F24-C7D0DE722DE2}" destId="{CFE8EC8B-A45A-41A1-8066-2EE34BC90651}" srcOrd="0" destOrd="0" presId="urn:microsoft.com/office/officeart/2005/8/layout/process1"/>
    <dgm:cxn modelId="{E6D130E7-C9DC-4180-99D0-3E15A808C818}" type="presParOf" srcId="{4B8FCBA3-4C8C-48A0-9F24-C7D0DE722DE2}" destId="{FE68D342-9B37-43B6-BB44-67B65C3EAC1A}" srcOrd="1" destOrd="0" presId="urn:microsoft.com/office/officeart/2005/8/layout/process1"/>
    <dgm:cxn modelId="{038BC7B2-CF9E-480C-BC24-45F75090ED91}" type="presParOf" srcId="{FE68D342-9B37-43B6-BB44-67B65C3EAC1A}" destId="{1462F873-A18A-41A7-B5DC-B2AA3B19E201}" srcOrd="0" destOrd="0" presId="urn:microsoft.com/office/officeart/2005/8/layout/process1"/>
    <dgm:cxn modelId="{B637DAAC-0D8D-433D-9699-85FCD0E95FAD}" type="presParOf" srcId="{4B8FCBA3-4C8C-48A0-9F24-C7D0DE722DE2}" destId="{E0E88674-8F04-4481-A895-561723BF50AA}" srcOrd="2" destOrd="0" presId="urn:microsoft.com/office/officeart/2005/8/layout/process1"/>
    <dgm:cxn modelId="{B393CFCA-3E9A-4FE0-922C-52A6DAC5347A}" type="presParOf" srcId="{4B8FCBA3-4C8C-48A0-9F24-C7D0DE722DE2}" destId="{B7082D3A-7CE6-4492-A77A-9857C30C4A2A}" srcOrd="3" destOrd="0" presId="urn:microsoft.com/office/officeart/2005/8/layout/process1"/>
    <dgm:cxn modelId="{515012E1-E9A1-4541-9C71-D02EA4D82E3F}" type="presParOf" srcId="{B7082D3A-7CE6-4492-A77A-9857C30C4A2A}" destId="{D6306413-20CA-436D-9025-1364670B8C47}" srcOrd="0" destOrd="0" presId="urn:microsoft.com/office/officeart/2005/8/layout/process1"/>
    <dgm:cxn modelId="{63877901-E35F-4CD2-8808-7B24691C193D}" type="presParOf" srcId="{4B8FCBA3-4C8C-48A0-9F24-C7D0DE722DE2}" destId="{2735960F-053D-4852-A141-96D6C3D0E278}" srcOrd="4" destOrd="0" presId="urn:microsoft.com/office/officeart/2005/8/layout/process1"/>
    <dgm:cxn modelId="{2EC7ADCA-BA21-4FFF-83F9-E96CB80B036F}" type="presParOf" srcId="{4B8FCBA3-4C8C-48A0-9F24-C7D0DE722DE2}" destId="{39162514-192C-4C7E-977D-FDCDAD752D33}" srcOrd="5" destOrd="0" presId="urn:microsoft.com/office/officeart/2005/8/layout/process1"/>
    <dgm:cxn modelId="{E929629A-1A58-4870-B1B1-BA42E0148BBF}" type="presParOf" srcId="{39162514-192C-4C7E-977D-FDCDAD752D33}" destId="{E48DEB98-ACEB-4D33-958D-1A13A47DCE06}" srcOrd="0" destOrd="0" presId="urn:microsoft.com/office/officeart/2005/8/layout/process1"/>
    <dgm:cxn modelId="{3E078E79-16F3-405D-8B13-CFC19460B082}" type="presParOf" srcId="{4B8FCBA3-4C8C-48A0-9F24-C7D0DE722DE2}" destId="{5E2D8182-0D97-4121-BD3C-3A76ED67FF7F}" srcOrd="6" destOrd="0" presId="urn:microsoft.com/office/officeart/2005/8/layout/process1"/>
    <dgm:cxn modelId="{E095B46C-A503-415E-85CD-3112C279EAE1}" type="presParOf" srcId="{4B8FCBA3-4C8C-48A0-9F24-C7D0DE722DE2}" destId="{1212E163-B20D-4131-A035-96C89936EE12}" srcOrd="7" destOrd="0" presId="urn:microsoft.com/office/officeart/2005/8/layout/process1"/>
    <dgm:cxn modelId="{90B4A1E0-302E-43E5-9441-421427554C1D}" type="presParOf" srcId="{1212E163-B20D-4131-A035-96C89936EE12}" destId="{CF235A76-019B-43B4-B227-39E6BA001FC3}" srcOrd="0" destOrd="0" presId="urn:microsoft.com/office/officeart/2005/8/layout/process1"/>
    <dgm:cxn modelId="{9E44D249-0FAA-4140-BE92-BC598C79A3D0}" type="presParOf" srcId="{4B8FCBA3-4C8C-48A0-9F24-C7D0DE722DE2}" destId="{2B4A7F96-F73A-4E9A-9B4E-87A98C688821}" srcOrd="8" destOrd="0" presId="urn:microsoft.com/office/officeart/2005/8/layout/process1"/>
    <dgm:cxn modelId="{235C5735-817F-4A35-8EAC-EB36F0E440B1}" type="presParOf" srcId="{4B8FCBA3-4C8C-48A0-9F24-C7D0DE722DE2}" destId="{ABAD830B-7379-42AD-9DAE-CB2D1D992E18}" srcOrd="9" destOrd="0" presId="urn:microsoft.com/office/officeart/2005/8/layout/process1"/>
    <dgm:cxn modelId="{753BE0DB-B273-4DF9-9F66-68132805FBD4}" type="presParOf" srcId="{ABAD830B-7379-42AD-9DAE-CB2D1D992E18}" destId="{C1A5D9C5-9EC5-4607-A233-285366C69B45}" srcOrd="0" destOrd="0" presId="urn:microsoft.com/office/officeart/2005/8/layout/process1"/>
    <dgm:cxn modelId="{800CDD11-B471-45B9-8E16-329ACD362A97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00E2A19-F223-4BA6-9805-B8561D161F91}" type="presOf" srcId="{46278DB0-5750-46DD-BD2A-BDA46A97F8ED}" destId="{2735960F-053D-4852-A141-96D6C3D0E27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C299282B-8ECD-45CB-805C-721AA359D6F3}" type="presOf" srcId="{C4401ED2-66B4-4F5A-8051-94E229062F04}" destId="{CF235A76-019B-43B4-B227-39E6BA001FC3}" srcOrd="1" destOrd="0" presId="urn:microsoft.com/office/officeart/2005/8/layout/process1"/>
    <dgm:cxn modelId="{C4394C56-8804-4F3F-A098-D0634B6B0673}" type="presOf" srcId="{F6F66ED0-5A48-48D2-9395-FC6BA8A901DA}" destId="{1E910F4C-B576-438C-B730-61262C57264D}" srcOrd="0" destOrd="0" presId="urn:microsoft.com/office/officeart/2005/8/layout/process1"/>
    <dgm:cxn modelId="{75464DB2-96F2-43AF-A1D0-6750C0D3D448}" type="presOf" srcId="{F06FE37F-E31D-4A63-A439-1EAE900994EC}" destId="{CFE8EC8B-A45A-41A1-8066-2EE34BC90651}" srcOrd="0" destOrd="0" presId="urn:microsoft.com/office/officeart/2005/8/layout/process1"/>
    <dgm:cxn modelId="{479E40A3-41D0-4F9C-9D21-71E47478C69E}" type="presOf" srcId="{2F760E3A-9E64-47BF-97D6-B781344C4A15}" destId="{4B8FCBA3-4C8C-48A0-9F24-C7D0DE722DE2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6449899D-1C6F-4D5B-8A0F-7333AD38126B}" type="presOf" srcId="{86A66080-7E49-4018-8314-674125097638}" destId="{C1A5D9C5-9EC5-4607-A233-285366C69B45}" srcOrd="1" destOrd="0" presId="urn:microsoft.com/office/officeart/2005/8/layout/process1"/>
    <dgm:cxn modelId="{35722366-F0E6-46AB-B65A-E250A3DDE783}" type="presOf" srcId="{C0B85275-2165-4BD8-97AF-DD77E222EB90}" destId="{5E2D8182-0D97-4121-BD3C-3A76ED67FF7F}" srcOrd="0" destOrd="0" presId="urn:microsoft.com/office/officeart/2005/8/layout/process1"/>
    <dgm:cxn modelId="{1EA0430D-693F-4427-BBD9-9B6A1E98536F}" type="presOf" srcId="{C4401ED2-66B4-4F5A-8051-94E229062F04}" destId="{1212E163-B20D-4131-A035-96C89936EE1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7D2C75B4-46CD-4A5A-B4B3-DA83D9A47D2C}" type="presOf" srcId="{959AE30B-BB40-415F-9DA0-93EC6B6B4F96}" destId="{E48DEB98-ACEB-4D33-958D-1A13A47DCE06}" srcOrd="1" destOrd="0" presId="urn:microsoft.com/office/officeart/2005/8/layout/process1"/>
    <dgm:cxn modelId="{2C2189DB-9F5B-4015-ADBE-E9D5F6B71C75}" type="presOf" srcId="{C749B88C-BD71-4AEC-BCD6-C945DA468C5F}" destId="{1462F873-A18A-41A7-B5DC-B2AA3B19E201}" srcOrd="1" destOrd="0" presId="urn:microsoft.com/office/officeart/2005/8/layout/process1"/>
    <dgm:cxn modelId="{D5B0D92A-AEC5-4015-8717-533267C595D8}" type="presOf" srcId="{8C8B2F18-1442-4C94-BCFC-8DD43AADDF45}" destId="{E0E88674-8F04-4481-A895-561723BF50A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C0154BAE-BE75-4FA2-A03B-D642EB0E0AE6}" type="presOf" srcId="{5F1C8A8D-529B-4713-8E91-3E9973A287CC}" destId="{B7082D3A-7CE6-4492-A77A-9857C30C4A2A}" srcOrd="0" destOrd="0" presId="urn:microsoft.com/office/officeart/2005/8/layout/process1"/>
    <dgm:cxn modelId="{3EDEC274-02D8-4A4A-9CCE-288B59569636}" type="presOf" srcId="{C749B88C-BD71-4AEC-BCD6-C945DA468C5F}" destId="{FE68D342-9B37-43B6-BB44-67B65C3EAC1A}" srcOrd="0" destOrd="0" presId="urn:microsoft.com/office/officeart/2005/8/layout/process1"/>
    <dgm:cxn modelId="{4B780B5A-3A38-4993-A86B-4EC497AE68F8}" type="presOf" srcId="{86A66080-7E49-4018-8314-674125097638}" destId="{ABAD830B-7379-42AD-9DAE-CB2D1D992E18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2F0153E6-FAFC-4D2A-96A1-8E26999FEA44}" type="presOf" srcId="{5F1C8A8D-529B-4713-8E91-3E9973A287CC}" destId="{D6306413-20CA-436D-9025-1364670B8C47}" srcOrd="1" destOrd="0" presId="urn:microsoft.com/office/officeart/2005/8/layout/process1"/>
    <dgm:cxn modelId="{E53721A8-9DD2-41CA-9BE2-7188D7CB119A}" type="presOf" srcId="{959AE30B-BB40-415F-9DA0-93EC6B6B4F96}" destId="{39162514-192C-4C7E-977D-FDCDAD752D33}" srcOrd="0" destOrd="0" presId="urn:microsoft.com/office/officeart/2005/8/layout/process1"/>
    <dgm:cxn modelId="{4130AF4B-6723-4EA4-836A-09EECE87F654}" type="presOf" srcId="{2A8B7944-B9D9-40D8-B316-A6C4AACA9C97}" destId="{2B4A7F96-F73A-4E9A-9B4E-87A98C688821}" srcOrd="0" destOrd="0" presId="urn:microsoft.com/office/officeart/2005/8/layout/process1"/>
    <dgm:cxn modelId="{00E4E591-FAF3-4406-BB16-0F58E5FA9212}" type="presParOf" srcId="{4B8FCBA3-4C8C-48A0-9F24-C7D0DE722DE2}" destId="{CFE8EC8B-A45A-41A1-8066-2EE34BC90651}" srcOrd="0" destOrd="0" presId="urn:microsoft.com/office/officeart/2005/8/layout/process1"/>
    <dgm:cxn modelId="{60FB7EDA-2F6E-4F48-B947-C2D8E4D7D575}" type="presParOf" srcId="{4B8FCBA3-4C8C-48A0-9F24-C7D0DE722DE2}" destId="{FE68D342-9B37-43B6-BB44-67B65C3EAC1A}" srcOrd="1" destOrd="0" presId="urn:microsoft.com/office/officeart/2005/8/layout/process1"/>
    <dgm:cxn modelId="{3B6DD1FB-F694-4A74-A7E9-4FB63998027E}" type="presParOf" srcId="{FE68D342-9B37-43B6-BB44-67B65C3EAC1A}" destId="{1462F873-A18A-41A7-B5DC-B2AA3B19E201}" srcOrd="0" destOrd="0" presId="urn:microsoft.com/office/officeart/2005/8/layout/process1"/>
    <dgm:cxn modelId="{92D69950-68C6-4546-9131-2B935372508B}" type="presParOf" srcId="{4B8FCBA3-4C8C-48A0-9F24-C7D0DE722DE2}" destId="{E0E88674-8F04-4481-A895-561723BF50AA}" srcOrd="2" destOrd="0" presId="urn:microsoft.com/office/officeart/2005/8/layout/process1"/>
    <dgm:cxn modelId="{F3DEB4B3-E093-4BA8-A22A-C8F47E6DEB71}" type="presParOf" srcId="{4B8FCBA3-4C8C-48A0-9F24-C7D0DE722DE2}" destId="{B7082D3A-7CE6-4492-A77A-9857C30C4A2A}" srcOrd="3" destOrd="0" presId="urn:microsoft.com/office/officeart/2005/8/layout/process1"/>
    <dgm:cxn modelId="{37B3FD4D-CED5-4042-ADA9-3811FD0E81DA}" type="presParOf" srcId="{B7082D3A-7CE6-4492-A77A-9857C30C4A2A}" destId="{D6306413-20CA-436D-9025-1364670B8C47}" srcOrd="0" destOrd="0" presId="urn:microsoft.com/office/officeart/2005/8/layout/process1"/>
    <dgm:cxn modelId="{6DDDE11E-70CE-4C70-9F98-872C75364D5A}" type="presParOf" srcId="{4B8FCBA3-4C8C-48A0-9F24-C7D0DE722DE2}" destId="{2735960F-053D-4852-A141-96D6C3D0E278}" srcOrd="4" destOrd="0" presId="urn:microsoft.com/office/officeart/2005/8/layout/process1"/>
    <dgm:cxn modelId="{D8285EF8-5C9C-42DC-BE5F-F8AAE84E39A1}" type="presParOf" srcId="{4B8FCBA3-4C8C-48A0-9F24-C7D0DE722DE2}" destId="{39162514-192C-4C7E-977D-FDCDAD752D33}" srcOrd="5" destOrd="0" presId="urn:microsoft.com/office/officeart/2005/8/layout/process1"/>
    <dgm:cxn modelId="{6C720E32-1CAD-488B-974E-CDB6804C8D86}" type="presParOf" srcId="{39162514-192C-4C7E-977D-FDCDAD752D33}" destId="{E48DEB98-ACEB-4D33-958D-1A13A47DCE06}" srcOrd="0" destOrd="0" presId="urn:microsoft.com/office/officeart/2005/8/layout/process1"/>
    <dgm:cxn modelId="{5D51BC21-9F50-4516-8D68-61C5EA3B8514}" type="presParOf" srcId="{4B8FCBA3-4C8C-48A0-9F24-C7D0DE722DE2}" destId="{5E2D8182-0D97-4121-BD3C-3A76ED67FF7F}" srcOrd="6" destOrd="0" presId="urn:microsoft.com/office/officeart/2005/8/layout/process1"/>
    <dgm:cxn modelId="{D70ACE92-9DE2-4D98-9496-EB3DB4CBB91F}" type="presParOf" srcId="{4B8FCBA3-4C8C-48A0-9F24-C7D0DE722DE2}" destId="{1212E163-B20D-4131-A035-96C89936EE12}" srcOrd="7" destOrd="0" presId="urn:microsoft.com/office/officeart/2005/8/layout/process1"/>
    <dgm:cxn modelId="{9C56DA43-664E-4572-B994-D4982E8E72CF}" type="presParOf" srcId="{1212E163-B20D-4131-A035-96C89936EE12}" destId="{CF235A76-019B-43B4-B227-39E6BA001FC3}" srcOrd="0" destOrd="0" presId="urn:microsoft.com/office/officeart/2005/8/layout/process1"/>
    <dgm:cxn modelId="{976BBB7F-74C2-4842-9CC2-C8FFA17348A1}" type="presParOf" srcId="{4B8FCBA3-4C8C-48A0-9F24-C7D0DE722DE2}" destId="{2B4A7F96-F73A-4E9A-9B4E-87A98C688821}" srcOrd="8" destOrd="0" presId="urn:microsoft.com/office/officeart/2005/8/layout/process1"/>
    <dgm:cxn modelId="{02019C8E-A9FB-4C5C-A1CC-9A7435BBBDB2}" type="presParOf" srcId="{4B8FCBA3-4C8C-48A0-9F24-C7D0DE722DE2}" destId="{ABAD830B-7379-42AD-9DAE-CB2D1D992E18}" srcOrd="9" destOrd="0" presId="urn:microsoft.com/office/officeart/2005/8/layout/process1"/>
    <dgm:cxn modelId="{9FAEC51E-DA2D-4404-B1DC-7EFCAE48CFED}" type="presParOf" srcId="{ABAD830B-7379-42AD-9DAE-CB2D1D992E18}" destId="{C1A5D9C5-9EC5-4607-A233-285366C69B45}" srcOrd="0" destOrd="0" presId="urn:microsoft.com/office/officeart/2005/8/layout/process1"/>
    <dgm:cxn modelId="{6CA01C51-F52D-42DB-9A4A-DFF3C7B1D554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מבט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לאופק</a:t>
          </a:r>
          <a:endParaRPr lang="he-IL" dirty="0">
            <a:solidFill>
              <a:schemeClr val="accent2"/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67426C04-2E3C-4158-8EBB-291F57584185}" type="presOf" srcId="{959AE30B-BB40-415F-9DA0-93EC6B6B4F96}" destId="{39162514-192C-4C7E-977D-FDCDAD752D33}" srcOrd="0" destOrd="0" presId="urn:microsoft.com/office/officeart/2005/8/layout/process1"/>
    <dgm:cxn modelId="{DB9EC916-0BE4-4F4F-ACC5-EE59B87A0931}" type="presOf" srcId="{86A66080-7E49-4018-8314-674125097638}" destId="{ABAD830B-7379-42AD-9DAE-CB2D1D992E18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B3DC491-03B1-401A-AA09-FD9BBC1119D3}" type="presOf" srcId="{959AE30B-BB40-415F-9DA0-93EC6B6B4F96}" destId="{E48DEB98-ACEB-4D33-958D-1A13A47DCE06}" srcOrd="1" destOrd="0" presId="urn:microsoft.com/office/officeart/2005/8/layout/process1"/>
    <dgm:cxn modelId="{F595664B-16EA-4496-85D3-D28A1B08F090}" type="presOf" srcId="{86A66080-7E49-4018-8314-674125097638}" destId="{C1A5D9C5-9EC5-4607-A233-285366C69B45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CE650F2D-F6FC-4B7E-9C38-C849AB0BFBA4}" type="presOf" srcId="{C749B88C-BD71-4AEC-BCD6-C945DA468C5F}" destId="{1462F873-A18A-41A7-B5DC-B2AA3B19E201}" srcOrd="1" destOrd="0" presId="urn:microsoft.com/office/officeart/2005/8/layout/process1"/>
    <dgm:cxn modelId="{F4F9913E-18C3-46CB-AEF7-60B41BA0CB76}" type="presOf" srcId="{C0B85275-2165-4BD8-97AF-DD77E222EB90}" destId="{5E2D8182-0D97-4121-BD3C-3A76ED67FF7F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B31BDDF4-F4BE-4C3B-B258-74804C005B2F}" type="presOf" srcId="{F06FE37F-E31D-4A63-A439-1EAE900994EC}" destId="{CFE8EC8B-A45A-41A1-8066-2EE34BC90651}" srcOrd="0" destOrd="0" presId="urn:microsoft.com/office/officeart/2005/8/layout/process1"/>
    <dgm:cxn modelId="{89870725-4331-4BBA-992C-B37A66E083DF}" type="presOf" srcId="{8C8B2F18-1442-4C94-BCFC-8DD43AADDF45}" destId="{E0E88674-8F04-4481-A895-561723BF50AA}" srcOrd="0" destOrd="0" presId="urn:microsoft.com/office/officeart/2005/8/layout/process1"/>
    <dgm:cxn modelId="{655FCD86-3A54-4307-800B-0FB12BEF58F4}" type="presOf" srcId="{46278DB0-5750-46DD-BD2A-BDA46A97F8ED}" destId="{2735960F-053D-4852-A141-96D6C3D0E278}" srcOrd="0" destOrd="0" presId="urn:microsoft.com/office/officeart/2005/8/layout/process1"/>
    <dgm:cxn modelId="{3969D20A-67AA-48FE-9384-49367C7A22AA}" type="presOf" srcId="{2A8B7944-B9D9-40D8-B316-A6C4AACA9C97}" destId="{2B4A7F96-F73A-4E9A-9B4E-87A98C68882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C10349F6-8E68-4800-BE20-5D52C6FFCCAE}" type="presOf" srcId="{5F1C8A8D-529B-4713-8E91-3E9973A287CC}" destId="{D6306413-20CA-436D-9025-1364670B8C47}" srcOrd="1" destOrd="0" presId="urn:microsoft.com/office/officeart/2005/8/layout/process1"/>
    <dgm:cxn modelId="{3483E8DB-29CF-4B0D-8072-7A66D6B6A168}" type="presOf" srcId="{2F760E3A-9E64-47BF-97D6-B781344C4A15}" destId="{4B8FCBA3-4C8C-48A0-9F24-C7D0DE722DE2}" srcOrd="0" destOrd="0" presId="urn:microsoft.com/office/officeart/2005/8/layout/process1"/>
    <dgm:cxn modelId="{C4C817CC-2F5F-4240-9635-2F3A6406EA6A}" type="presOf" srcId="{5F1C8A8D-529B-4713-8E91-3E9973A287CC}" destId="{B7082D3A-7CE6-4492-A77A-9857C30C4A2A}" srcOrd="0" destOrd="0" presId="urn:microsoft.com/office/officeart/2005/8/layout/process1"/>
    <dgm:cxn modelId="{DB0E397D-A9DD-469D-9349-2D5EEE1991CF}" type="presOf" srcId="{C4401ED2-66B4-4F5A-8051-94E229062F04}" destId="{CF235A76-019B-43B4-B227-39E6BA001FC3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B89C8752-3804-4773-A54D-4F3AB9A1FE07}" type="presOf" srcId="{C749B88C-BD71-4AEC-BCD6-C945DA468C5F}" destId="{FE68D342-9B37-43B6-BB44-67B65C3EAC1A}" srcOrd="0" destOrd="0" presId="urn:microsoft.com/office/officeart/2005/8/layout/process1"/>
    <dgm:cxn modelId="{BCE37A96-1153-498D-A510-5D310DD50C00}" type="presOf" srcId="{F6F66ED0-5A48-48D2-9395-FC6BA8A901DA}" destId="{1E910F4C-B576-438C-B730-61262C57264D}" srcOrd="0" destOrd="0" presId="urn:microsoft.com/office/officeart/2005/8/layout/process1"/>
    <dgm:cxn modelId="{C32625EA-6B4F-4486-A69E-68BB637E8199}" type="presOf" srcId="{C4401ED2-66B4-4F5A-8051-94E229062F04}" destId="{1212E163-B20D-4131-A035-96C89936EE12}" srcOrd="0" destOrd="0" presId="urn:microsoft.com/office/officeart/2005/8/layout/process1"/>
    <dgm:cxn modelId="{17492F62-7A78-4C48-B67F-5CFE88238B86}" type="presParOf" srcId="{4B8FCBA3-4C8C-48A0-9F24-C7D0DE722DE2}" destId="{CFE8EC8B-A45A-41A1-8066-2EE34BC90651}" srcOrd="0" destOrd="0" presId="urn:microsoft.com/office/officeart/2005/8/layout/process1"/>
    <dgm:cxn modelId="{EFACDC53-F9E6-4B3F-92F9-854D2AFC3D21}" type="presParOf" srcId="{4B8FCBA3-4C8C-48A0-9F24-C7D0DE722DE2}" destId="{FE68D342-9B37-43B6-BB44-67B65C3EAC1A}" srcOrd="1" destOrd="0" presId="urn:microsoft.com/office/officeart/2005/8/layout/process1"/>
    <dgm:cxn modelId="{B45AADAE-896C-4A5D-B68F-7FAF4D6FDD2B}" type="presParOf" srcId="{FE68D342-9B37-43B6-BB44-67B65C3EAC1A}" destId="{1462F873-A18A-41A7-B5DC-B2AA3B19E201}" srcOrd="0" destOrd="0" presId="urn:microsoft.com/office/officeart/2005/8/layout/process1"/>
    <dgm:cxn modelId="{B6175E8A-7D51-4CC8-878D-8A7DFE3DB470}" type="presParOf" srcId="{4B8FCBA3-4C8C-48A0-9F24-C7D0DE722DE2}" destId="{E0E88674-8F04-4481-A895-561723BF50AA}" srcOrd="2" destOrd="0" presId="urn:microsoft.com/office/officeart/2005/8/layout/process1"/>
    <dgm:cxn modelId="{495383B1-8DA4-461F-BF2C-385D849D0BA0}" type="presParOf" srcId="{4B8FCBA3-4C8C-48A0-9F24-C7D0DE722DE2}" destId="{B7082D3A-7CE6-4492-A77A-9857C30C4A2A}" srcOrd="3" destOrd="0" presId="urn:microsoft.com/office/officeart/2005/8/layout/process1"/>
    <dgm:cxn modelId="{F7AD6D98-765B-4454-84DA-764C3CE3D134}" type="presParOf" srcId="{B7082D3A-7CE6-4492-A77A-9857C30C4A2A}" destId="{D6306413-20CA-436D-9025-1364670B8C47}" srcOrd="0" destOrd="0" presId="urn:microsoft.com/office/officeart/2005/8/layout/process1"/>
    <dgm:cxn modelId="{72FE1441-B494-475F-8A2E-BF51E83E5AC3}" type="presParOf" srcId="{4B8FCBA3-4C8C-48A0-9F24-C7D0DE722DE2}" destId="{2735960F-053D-4852-A141-96D6C3D0E278}" srcOrd="4" destOrd="0" presId="urn:microsoft.com/office/officeart/2005/8/layout/process1"/>
    <dgm:cxn modelId="{5EAFE290-55DA-41A9-B377-F97B41EEF9FD}" type="presParOf" srcId="{4B8FCBA3-4C8C-48A0-9F24-C7D0DE722DE2}" destId="{39162514-192C-4C7E-977D-FDCDAD752D33}" srcOrd="5" destOrd="0" presId="urn:microsoft.com/office/officeart/2005/8/layout/process1"/>
    <dgm:cxn modelId="{C988EBE9-A0EF-4F06-B1F4-8CE76B98770C}" type="presParOf" srcId="{39162514-192C-4C7E-977D-FDCDAD752D33}" destId="{E48DEB98-ACEB-4D33-958D-1A13A47DCE06}" srcOrd="0" destOrd="0" presId="urn:microsoft.com/office/officeart/2005/8/layout/process1"/>
    <dgm:cxn modelId="{251B81B7-1930-4363-A0DC-3EDB875F904D}" type="presParOf" srcId="{4B8FCBA3-4C8C-48A0-9F24-C7D0DE722DE2}" destId="{5E2D8182-0D97-4121-BD3C-3A76ED67FF7F}" srcOrd="6" destOrd="0" presId="urn:microsoft.com/office/officeart/2005/8/layout/process1"/>
    <dgm:cxn modelId="{1D633C49-55EC-4D70-989D-3F045C51DE4F}" type="presParOf" srcId="{4B8FCBA3-4C8C-48A0-9F24-C7D0DE722DE2}" destId="{1212E163-B20D-4131-A035-96C89936EE12}" srcOrd="7" destOrd="0" presId="urn:microsoft.com/office/officeart/2005/8/layout/process1"/>
    <dgm:cxn modelId="{9E0425F8-1F1D-4692-8C26-633693BC3AAB}" type="presParOf" srcId="{1212E163-B20D-4131-A035-96C89936EE12}" destId="{CF235A76-019B-43B4-B227-39E6BA001FC3}" srcOrd="0" destOrd="0" presId="urn:microsoft.com/office/officeart/2005/8/layout/process1"/>
    <dgm:cxn modelId="{D6DEE917-DCC9-4C8E-ADD3-A563C3DD15B8}" type="presParOf" srcId="{4B8FCBA3-4C8C-48A0-9F24-C7D0DE722DE2}" destId="{2B4A7F96-F73A-4E9A-9B4E-87A98C688821}" srcOrd="8" destOrd="0" presId="urn:microsoft.com/office/officeart/2005/8/layout/process1"/>
    <dgm:cxn modelId="{331FFBB4-E00C-4116-BF4E-D2C7E16CFC78}" type="presParOf" srcId="{4B8FCBA3-4C8C-48A0-9F24-C7D0DE722DE2}" destId="{ABAD830B-7379-42AD-9DAE-CB2D1D992E18}" srcOrd="9" destOrd="0" presId="urn:microsoft.com/office/officeart/2005/8/layout/process1"/>
    <dgm:cxn modelId="{9CAA062A-8FB8-4936-B5FA-9752ECD857A8}" type="presParOf" srcId="{ABAD830B-7379-42AD-9DAE-CB2D1D992E18}" destId="{C1A5D9C5-9EC5-4607-A233-285366C69B45}" srcOrd="0" destOrd="0" presId="urn:microsoft.com/office/officeart/2005/8/layout/process1"/>
    <dgm:cxn modelId="{B44D6B4D-D128-4470-82F8-FDF4CF65ED66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70596E76-7DDE-4EEB-BA7E-A9190AA7FF03}" type="presOf" srcId="{C749B88C-BD71-4AEC-BCD6-C945DA468C5F}" destId="{1462F873-A18A-41A7-B5DC-B2AA3B19E201}" srcOrd="1" destOrd="0" presId="urn:microsoft.com/office/officeart/2005/8/layout/process1"/>
    <dgm:cxn modelId="{8238BB20-85A1-409E-83E6-B0068F7A9597}" type="presOf" srcId="{2A8B7944-B9D9-40D8-B316-A6C4AACA9C97}" destId="{2B4A7F96-F73A-4E9A-9B4E-87A98C688821}" srcOrd="0" destOrd="0" presId="urn:microsoft.com/office/officeart/2005/8/layout/process1"/>
    <dgm:cxn modelId="{44C00100-05D5-4A0C-9E8E-68473C35B3D9}" type="presOf" srcId="{959AE30B-BB40-415F-9DA0-93EC6B6B4F96}" destId="{39162514-192C-4C7E-977D-FDCDAD752D33}" srcOrd="0" destOrd="0" presId="urn:microsoft.com/office/officeart/2005/8/layout/process1"/>
    <dgm:cxn modelId="{F940B1CD-9BC2-48BB-94E7-7A13303B4DCA}" type="presOf" srcId="{46278DB0-5750-46DD-BD2A-BDA46A97F8ED}" destId="{2735960F-053D-4852-A141-96D6C3D0E278}" srcOrd="0" destOrd="0" presId="urn:microsoft.com/office/officeart/2005/8/layout/process1"/>
    <dgm:cxn modelId="{E3953E6B-CFE4-4C4B-8E15-CBFD5F1FCD85}" type="presOf" srcId="{C4401ED2-66B4-4F5A-8051-94E229062F04}" destId="{1212E163-B20D-4131-A035-96C89936EE12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134838CA-C06B-44F7-A7CE-8E552BFDD263}" type="presOf" srcId="{5F1C8A8D-529B-4713-8E91-3E9973A287CC}" destId="{B7082D3A-7CE6-4492-A77A-9857C30C4A2A}" srcOrd="0" destOrd="0" presId="urn:microsoft.com/office/officeart/2005/8/layout/process1"/>
    <dgm:cxn modelId="{C709D918-04C1-43E7-9172-17C6E9C4C62A}" type="presOf" srcId="{F06FE37F-E31D-4A63-A439-1EAE900994EC}" destId="{CFE8EC8B-A45A-41A1-8066-2EE34BC90651}" srcOrd="0" destOrd="0" presId="urn:microsoft.com/office/officeart/2005/8/layout/process1"/>
    <dgm:cxn modelId="{5FA8E658-3303-4DA2-B6D2-ADD54F930E01}" type="presOf" srcId="{F6F66ED0-5A48-48D2-9395-FC6BA8A901DA}" destId="{1E910F4C-B576-438C-B730-61262C57264D}" srcOrd="0" destOrd="0" presId="urn:microsoft.com/office/officeart/2005/8/layout/process1"/>
    <dgm:cxn modelId="{BB188B0F-6EB5-4EE2-9E60-2180EA2E7008}" type="presOf" srcId="{C4401ED2-66B4-4F5A-8051-94E229062F04}" destId="{CF235A76-019B-43B4-B227-39E6BA001FC3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BA4440F8-525A-4577-8A19-C60685E75643}" type="presOf" srcId="{C0B85275-2165-4BD8-97AF-DD77E222EB90}" destId="{5E2D8182-0D97-4121-BD3C-3A76ED67FF7F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188EC5B1-FC11-4BDA-A20B-9737BAC032A1}" type="presOf" srcId="{5F1C8A8D-529B-4713-8E91-3E9973A287CC}" destId="{D6306413-20CA-436D-9025-1364670B8C47}" srcOrd="1" destOrd="0" presId="urn:microsoft.com/office/officeart/2005/8/layout/process1"/>
    <dgm:cxn modelId="{CE396AC9-6FE1-4709-AFC3-506D844C2287}" type="presOf" srcId="{86A66080-7E49-4018-8314-674125097638}" destId="{ABAD830B-7379-42AD-9DAE-CB2D1D992E18}" srcOrd="0" destOrd="0" presId="urn:microsoft.com/office/officeart/2005/8/layout/process1"/>
    <dgm:cxn modelId="{63542BE8-0059-4CB3-BCBF-DDF3883B081B}" type="presOf" srcId="{2F760E3A-9E64-47BF-97D6-B781344C4A15}" destId="{4B8FCBA3-4C8C-48A0-9F24-C7D0DE722DE2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6D6CE577-B2C8-4082-93B7-00E5ADE836C8}" type="presOf" srcId="{959AE30B-BB40-415F-9DA0-93EC6B6B4F96}" destId="{E48DEB98-ACEB-4D33-958D-1A13A47DCE06}" srcOrd="1" destOrd="0" presId="urn:microsoft.com/office/officeart/2005/8/layout/process1"/>
    <dgm:cxn modelId="{A0D1DD17-0665-4904-877C-9FAD4C9F8606}" type="presOf" srcId="{C749B88C-BD71-4AEC-BCD6-C945DA468C5F}" destId="{FE68D342-9B37-43B6-BB44-67B65C3EAC1A}" srcOrd="0" destOrd="0" presId="urn:microsoft.com/office/officeart/2005/8/layout/process1"/>
    <dgm:cxn modelId="{4C4C501F-A6F0-48AA-BE61-167C294F901F}" type="presOf" srcId="{86A66080-7E49-4018-8314-674125097638}" destId="{C1A5D9C5-9EC5-4607-A233-285366C69B45}" srcOrd="1" destOrd="0" presId="urn:microsoft.com/office/officeart/2005/8/layout/process1"/>
    <dgm:cxn modelId="{4898E903-9294-46EB-AE8D-531BDC8BED66}" type="presOf" srcId="{8C8B2F18-1442-4C94-BCFC-8DD43AADDF45}" destId="{E0E88674-8F04-4481-A895-561723BF50AA}" srcOrd="0" destOrd="0" presId="urn:microsoft.com/office/officeart/2005/8/layout/process1"/>
    <dgm:cxn modelId="{CE8BA163-BBC4-4BCE-A9DE-4A8C36EB81D0}" type="presParOf" srcId="{4B8FCBA3-4C8C-48A0-9F24-C7D0DE722DE2}" destId="{CFE8EC8B-A45A-41A1-8066-2EE34BC90651}" srcOrd="0" destOrd="0" presId="urn:microsoft.com/office/officeart/2005/8/layout/process1"/>
    <dgm:cxn modelId="{E67C0878-F276-4658-9803-7B35D58876F4}" type="presParOf" srcId="{4B8FCBA3-4C8C-48A0-9F24-C7D0DE722DE2}" destId="{FE68D342-9B37-43B6-BB44-67B65C3EAC1A}" srcOrd="1" destOrd="0" presId="urn:microsoft.com/office/officeart/2005/8/layout/process1"/>
    <dgm:cxn modelId="{D3AE033A-DB5A-439B-8A83-F5F4C8F6F5E6}" type="presParOf" srcId="{FE68D342-9B37-43B6-BB44-67B65C3EAC1A}" destId="{1462F873-A18A-41A7-B5DC-B2AA3B19E201}" srcOrd="0" destOrd="0" presId="urn:microsoft.com/office/officeart/2005/8/layout/process1"/>
    <dgm:cxn modelId="{16F68080-3F0A-4413-93BD-87548E6DC750}" type="presParOf" srcId="{4B8FCBA3-4C8C-48A0-9F24-C7D0DE722DE2}" destId="{E0E88674-8F04-4481-A895-561723BF50AA}" srcOrd="2" destOrd="0" presId="urn:microsoft.com/office/officeart/2005/8/layout/process1"/>
    <dgm:cxn modelId="{CBAF18DD-CB82-4C8A-A47B-9C17B4D0B12E}" type="presParOf" srcId="{4B8FCBA3-4C8C-48A0-9F24-C7D0DE722DE2}" destId="{B7082D3A-7CE6-4492-A77A-9857C30C4A2A}" srcOrd="3" destOrd="0" presId="urn:microsoft.com/office/officeart/2005/8/layout/process1"/>
    <dgm:cxn modelId="{F53729C0-BBE5-4419-B984-545798B768F7}" type="presParOf" srcId="{B7082D3A-7CE6-4492-A77A-9857C30C4A2A}" destId="{D6306413-20CA-436D-9025-1364670B8C47}" srcOrd="0" destOrd="0" presId="urn:microsoft.com/office/officeart/2005/8/layout/process1"/>
    <dgm:cxn modelId="{4A6EA61D-A6D0-4B98-89C7-A08EA695407D}" type="presParOf" srcId="{4B8FCBA3-4C8C-48A0-9F24-C7D0DE722DE2}" destId="{2735960F-053D-4852-A141-96D6C3D0E278}" srcOrd="4" destOrd="0" presId="urn:microsoft.com/office/officeart/2005/8/layout/process1"/>
    <dgm:cxn modelId="{26DC0886-9E8C-464C-979C-056FA0A9A1B8}" type="presParOf" srcId="{4B8FCBA3-4C8C-48A0-9F24-C7D0DE722DE2}" destId="{39162514-192C-4C7E-977D-FDCDAD752D33}" srcOrd="5" destOrd="0" presId="urn:microsoft.com/office/officeart/2005/8/layout/process1"/>
    <dgm:cxn modelId="{1748A9DA-424F-4486-9007-17B1AD067405}" type="presParOf" srcId="{39162514-192C-4C7E-977D-FDCDAD752D33}" destId="{E48DEB98-ACEB-4D33-958D-1A13A47DCE06}" srcOrd="0" destOrd="0" presId="urn:microsoft.com/office/officeart/2005/8/layout/process1"/>
    <dgm:cxn modelId="{A797A08C-BF21-407E-A1DF-76F0426FB2FA}" type="presParOf" srcId="{4B8FCBA3-4C8C-48A0-9F24-C7D0DE722DE2}" destId="{5E2D8182-0D97-4121-BD3C-3A76ED67FF7F}" srcOrd="6" destOrd="0" presId="urn:microsoft.com/office/officeart/2005/8/layout/process1"/>
    <dgm:cxn modelId="{96879447-5D65-4B1F-8AB1-DA9C2DB46096}" type="presParOf" srcId="{4B8FCBA3-4C8C-48A0-9F24-C7D0DE722DE2}" destId="{1212E163-B20D-4131-A035-96C89936EE12}" srcOrd="7" destOrd="0" presId="urn:microsoft.com/office/officeart/2005/8/layout/process1"/>
    <dgm:cxn modelId="{414B6830-5B0C-4317-B578-9A7E5F40CE4A}" type="presParOf" srcId="{1212E163-B20D-4131-A035-96C89936EE12}" destId="{CF235A76-019B-43B4-B227-39E6BA001FC3}" srcOrd="0" destOrd="0" presId="urn:microsoft.com/office/officeart/2005/8/layout/process1"/>
    <dgm:cxn modelId="{F2421C0A-3949-4DA6-AE92-1883FD2085A1}" type="presParOf" srcId="{4B8FCBA3-4C8C-48A0-9F24-C7D0DE722DE2}" destId="{2B4A7F96-F73A-4E9A-9B4E-87A98C688821}" srcOrd="8" destOrd="0" presId="urn:microsoft.com/office/officeart/2005/8/layout/process1"/>
    <dgm:cxn modelId="{50518BCB-A148-46A5-A737-296527187568}" type="presParOf" srcId="{4B8FCBA3-4C8C-48A0-9F24-C7D0DE722DE2}" destId="{ABAD830B-7379-42AD-9DAE-CB2D1D992E18}" srcOrd="9" destOrd="0" presId="urn:microsoft.com/office/officeart/2005/8/layout/process1"/>
    <dgm:cxn modelId="{67359D50-B51B-4F00-BCB6-0902CCC54909}" type="presParOf" srcId="{ABAD830B-7379-42AD-9DAE-CB2D1D992E18}" destId="{C1A5D9C5-9EC5-4607-A233-285366C69B45}" srcOrd="0" destOrd="0" presId="urn:microsoft.com/office/officeart/2005/8/layout/process1"/>
    <dgm:cxn modelId="{1F7CD00D-A6A3-4F8C-8A2E-06C30437ED59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B2CEEEDC-36FA-4559-9B79-1FABD6F4ED87}" type="presOf" srcId="{C4401ED2-66B4-4F5A-8051-94E229062F04}" destId="{CF235A76-019B-43B4-B227-39E6BA001FC3}" srcOrd="1" destOrd="0" presId="urn:microsoft.com/office/officeart/2005/8/layout/process1"/>
    <dgm:cxn modelId="{91659C55-4B30-4D19-B2B5-4811932503BF}" type="presOf" srcId="{959AE30B-BB40-415F-9DA0-93EC6B6B4F96}" destId="{E48DEB98-ACEB-4D33-958D-1A13A47DCE06}" srcOrd="1" destOrd="0" presId="urn:microsoft.com/office/officeart/2005/8/layout/process1"/>
    <dgm:cxn modelId="{FDBB7BC5-C755-455C-8EAD-025B22D697EE}" type="presOf" srcId="{C4401ED2-66B4-4F5A-8051-94E229062F04}" destId="{1212E163-B20D-4131-A035-96C89936EE12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B6D105A7-BBD4-45A4-B700-4D2B21C0EA22}" type="presOf" srcId="{2F760E3A-9E64-47BF-97D6-B781344C4A15}" destId="{4B8FCBA3-4C8C-48A0-9F24-C7D0DE722DE2}" srcOrd="0" destOrd="0" presId="urn:microsoft.com/office/officeart/2005/8/layout/process1"/>
    <dgm:cxn modelId="{BC95E400-5104-4A23-897B-CA48FEA90FBB}" type="presOf" srcId="{86A66080-7E49-4018-8314-674125097638}" destId="{C1A5D9C5-9EC5-4607-A233-285366C69B45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96AB1ECB-FBCA-4A78-8B54-F6F638BD06CA}" type="presOf" srcId="{5F1C8A8D-529B-4713-8E91-3E9973A287CC}" destId="{D6306413-20CA-436D-9025-1364670B8C47}" srcOrd="1" destOrd="0" presId="urn:microsoft.com/office/officeart/2005/8/layout/process1"/>
    <dgm:cxn modelId="{23DE83E6-307C-49B2-AA31-0A62D28145CB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C7602514-0B46-4F7A-831A-D32ED8D7F613}" type="presOf" srcId="{86A66080-7E49-4018-8314-674125097638}" destId="{ABAD830B-7379-42AD-9DAE-CB2D1D992E18}" srcOrd="0" destOrd="0" presId="urn:microsoft.com/office/officeart/2005/8/layout/process1"/>
    <dgm:cxn modelId="{959761D0-BAA3-4F64-B920-5216F9C514B6}" type="presOf" srcId="{C749B88C-BD71-4AEC-BCD6-C945DA468C5F}" destId="{FE68D342-9B37-43B6-BB44-67B65C3EAC1A}" srcOrd="0" destOrd="0" presId="urn:microsoft.com/office/officeart/2005/8/layout/process1"/>
    <dgm:cxn modelId="{0BA03FF8-9D87-4679-9E3E-966A0820BA8E}" type="presOf" srcId="{F06FE37F-E31D-4A63-A439-1EAE900994EC}" destId="{CFE8EC8B-A45A-41A1-8066-2EE34BC9065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A914CED4-12AF-4650-B381-BF10BED3B670}" type="presOf" srcId="{C749B88C-BD71-4AEC-BCD6-C945DA468C5F}" destId="{1462F873-A18A-41A7-B5DC-B2AA3B19E201}" srcOrd="1" destOrd="0" presId="urn:microsoft.com/office/officeart/2005/8/layout/process1"/>
    <dgm:cxn modelId="{0BDB4E5B-782C-40AF-9908-0806F8776287}" type="presOf" srcId="{2A8B7944-B9D9-40D8-B316-A6C4AACA9C97}" destId="{2B4A7F96-F73A-4E9A-9B4E-87A98C68882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3C90CAD7-4975-4371-8851-4F1A3A453C63}" type="presOf" srcId="{8C8B2F18-1442-4C94-BCFC-8DD43AADDF45}" destId="{E0E88674-8F04-4481-A895-561723BF50AA}" srcOrd="0" destOrd="0" presId="urn:microsoft.com/office/officeart/2005/8/layout/process1"/>
    <dgm:cxn modelId="{4EA95AD2-EB41-4239-B2C2-A328DCCC2910}" type="presOf" srcId="{5F1C8A8D-529B-4713-8E91-3E9973A287CC}" destId="{B7082D3A-7CE6-4492-A77A-9857C30C4A2A}" srcOrd="0" destOrd="0" presId="urn:microsoft.com/office/officeart/2005/8/layout/process1"/>
    <dgm:cxn modelId="{0F4AD5F6-5F2A-4E80-853A-96293C589145}" type="presOf" srcId="{959AE30B-BB40-415F-9DA0-93EC6B6B4F96}" destId="{39162514-192C-4C7E-977D-FDCDAD752D33}" srcOrd="0" destOrd="0" presId="urn:microsoft.com/office/officeart/2005/8/layout/process1"/>
    <dgm:cxn modelId="{7D53FADB-7C1B-4CC7-8140-AAC3DB6082FF}" type="presOf" srcId="{F6F66ED0-5A48-48D2-9395-FC6BA8A901DA}" destId="{1E910F4C-B576-438C-B730-61262C57264D}" srcOrd="0" destOrd="0" presId="urn:microsoft.com/office/officeart/2005/8/layout/process1"/>
    <dgm:cxn modelId="{8CDE04EE-2E83-436E-AE2D-362FFA43275A}" type="presOf" srcId="{C0B85275-2165-4BD8-97AF-DD77E222EB90}" destId="{5E2D8182-0D97-4121-BD3C-3A76ED67FF7F}" srcOrd="0" destOrd="0" presId="urn:microsoft.com/office/officeart/2005/8/layout/process1"/>
    <dgm:cxn modelId="{19C05D3E-FB1E-4360-B0C3-51A33698A28C}" type="presParOf" srcId="{4B8FCBA3-4C8C-48A0-9F24-C7D0DE722DE2}" destId="{CFE8EC8B-A45A-41A1-8066-2EE34BC90651}" srcOrd="0" destOrd="0" presId="urn:microsoft.com/office/officeart/2005/8/layout/process1"/>
    <dgm:cxn modelId="{4744A492-5538-41DF-AA25-E7E81E18B302}" type="presParOf" srcId="{4B8FCBA3-4C8C-48A0-9F24-C7D0DE722DE2}" destId="{FE68D342-9B37-43B6-BB44-67B65C3EAC1A}" srcOrd="1" destOrd="0" presId="urn:microsoft.com/office/officeart/2005/8/layout/process1"/>
    <dgm:cxn modelId="{0F5DD6A5-DAB1-4C48-BD4D-15225614A4AE}" type="presParOf" srcId="{FE68D342-9B37-43B6-BB44-67B65C3EAC1A}" destId="{1462F873-A18A-41A7-B5DC-B2AA3B19E201}" srcOrd="0" destOrd="0" presId="urn:microsoft.com/office/officeart/2005/8/layout/process1"/>
    <dgm:cxn modelId="{429177DE-B739-4F3E-9F15-01141E2EF63B}" type="presParOf" srcId="{4B8FCBA3-4C8C-48A0-9F24-C7D0DE722DE2}" destId="{E0E88674-8F04-4481-A895-561723BF50AA}" srcOrd="2" destOrd="0" presId="urn:microsoft.com/office/officeart/2005/8/layout/process1"/>
    <dgm:cxn modelId="{F9458EED-FE52-4A9C-919A-91D575470F6E}" type="presParOf" srcId="{4B8FCBA3-4C8C-48A0-9F24-C7D0DE722DE2}" destId="{B7082D3A-7CE6-4492-A77A-9857C30C4A2A}" srcOrd="3" destOrd="0" presId="urn:microsoft.com/office/officeart/2005/8/layout/process1"/>
    <dgm:cxn modelId="{836F0276-13CC-48D3-BFB7-15D5D9D48E6E}" type="presParOf" srcId="{B7082D3A-7CE6-4492-A77A-9857C30C4A2A}" destId="{D6306413-20CA-436D-9025-1364670B8C47}" srcOrd="0" destOrd="0" presId="urn:microsoft.com/office/officeart/2005/8/layout/process1"/>
    <dgm:cxn modelId="{52742200-49DA-4FB4-9334-A3443044FB0E}" type="presParOf" srcId="{4B8FCBA3-4C8C-48A0-9F24-C7D0DE722DE2}" destId="{2735960F-053D-4852-A141-96D6C3D0E278}" srcOrd="4" destOrd="0" presId="urn:microsoft.com/office/officeart/2005/8/layout/process1"/>
    <dgm:cxn modelId="{D19212BD-859E-4AA5-88DC-70A23866F998}" type="presParOf" srcId="{4B8FCBA3-4C8C-48A0-9F24-C7D0DE722DE2}" destId="{39162514-192C-4C7E-977D-FDCDAD752D33}" srcOrd="5" destOrd="0" presId="urn:microsoft.com/office/officeart/2005/8/layout/process1"/>
    <dgm:cxn modelId="{A5B833D0-2B25-49BF-A3B7-8221295285A2}" type="presParOf" srcId="{39162514-192C-4C7E-977D-FDCDAD752D33}" destId="{E48DEB98-ACEB-4D33-958D-1A13A47DCE06}" srcOrd="0" destOrd="0" presId="urn:microsoft.com/office/officeart/2005/8/layout/process1"/>
    <dgm:cxn modelId="{0F1F00E4-F847-4D3D-A42B-C25AF7E3B913}" type="presParOf" srcId="{4B8FCBA3-4C8C-48A0-9F24-C7D0DE722DE2}" destId="{5E2D8182-0D97-4121-BD3C-3A76ED67FF7F}" srcOrd="6" destOrd="0" presId="urn:microsoft.com/office/officeart/2005/8/layout/process1"/>
    <dgm:cxn modelId="{A7CB87DF-6328-48C8-BB7A-3A552D01FF38}" type="presParOf" srcId="{4B8FCBA3-4C8C-48A0-9F24-C7D0DE722DE2}" destId="{1212E163-B20D-4131-A035-96C89936EE12}" srcOrd="7" destOrd="0" presId="urn:microsoft.com/office/officeart/2005/8/layout/process1"/>
    <dgm:cxn modelId="{9DE673BC-95B7-40E9-A69C-4FA2C7B718F3}" type="presParOf" srcId="{1212E163-B20D-4131-A035-96C89936EE12}" destId="{CF235A76-019B-43B4-B227-39E6BA001FC3}" srcOrd="0" destOrd="0" presId="urn:microsoft.com/office/officeart/2005/8/layout/process1"/>
    <dgm:cxn modelId="{14AC5248-39F2-4D37-AEBF-57A19EC63450}" type="presParOf" srcId="{4B8FCBA3-4C8C-48A0-9F24-C7D0DE722DE2}" destId="{2B4A7F96-F73A-4E9A-9B4E-87A98C688821}" srcOrd="8" destOrd="0" presId="urn:microsoft.com/office/officeart/2005/8/layout/process1"/>
    <dgm:cxn modelId="{D0035BF1-55D8-4B58-9F5B-B02D5AA54EC7}" type="presParOf" srcId="{4B8FCBA3-4C8C-48A0-9F24-C7D0DE722DE2}" destId="{ABAD830B-7379-42AD-9DAE-CB2D1D992E18}" srcOrd="9" destOrd="0" presId="urn:microsoft.com/office/officeart/2005/8/layout/process1"/>
    <dgm:cxn modelId="{138A3D13-2C31-4A39-B8ED-7102CA2011D3}" type="presParOf" srcId="{ABAD830B-7379-42AD-9DAE-CB2D1D992E18}" destId="{C1A5D9C5-9EC5-4607-A233-285366C69B45}" srcOrd="0" destOrd="0" presId="urn:microsoft.com/office/officeart/2005/8/layout/process1"/>
    <dgm:cxn modelId="{F8853AA8-BEE7-475D-A1D3-8D04984D2523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D2B71F2-D343-4ABA-B3D4-94D8B486BE0E}" type="presOf" srcId="{86A66080-7E49-4018-8314-674125097638}" destId="{ABAD830B-7379-42AD-9DAE-CB2D1D992E1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70842DF7-8900-49AA-9BA8-8919561C64E5}" type="presOf" srcId="{2A8B7944-B9D9-40D8-B316-A6C4AACA9C97}" destId="{2B4A7F96-F73A-4E9A-9B4E-87A98C688821}" srcOrd="0" destOrd="0" presId="urn:microsoft.com/office/officeart/2005/8/layout/process1"/>
    <dgm:cxn modelId="{1C1CF80B-E251-4DC5-9B81-162C9CED43EB}" type="presOf" srcId="{959AE30B-BB40-415F-9DA0-93EC6B6B4F96}" destId="{39162514-192C-4C7E-977D-FDCDAD752D33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69758029-E31B-4ACE-B805-9A2033A01E46}" type="presOf" srcId="{2F760E3A-9E64-47BF-97D6-B781344C4A15}" destId="{4B8FCBA3-4C8C-48A0-9F24-C7D0DE722DE2}" srcOrd="0" destOrd="0" presId="urn:microsoft.com/office/officeart/2005/8/layout/process1"/>
    <dgm:cxn modelId="{4C4ACD08-2E8E-44CE-95EA-041AC82A0A9E}" type="presOf" srcId="{86A66080-7E49-4018-8314-674125097638}" destId="{C1A5D9C5-9EC5-4607-A233-285366C69B45}" srcOrd="1" destOrd="0" presId="urn:microsoft.com/office/officeart/2005/8/layout/process1"/>
    <dgm:cxn modelId="{3F5CD10D-F19A-4893-A785-6428EEB0AEDD}" type="presOf" srcId="{C4401ED2-66B4-4F5A-8051-94E229062F04}" destId="{1212E163-B20D-4131-A035-96C89936EE12}" srcOrd="0" destOrd="0" presId="urn:microsoft.com/office/officeart/2005/8/layout/process1"/>
    <dgm:cxn modelId="{7D372231-7EDB-4CC0-B503-AAC5B0E4667C}" type="presOf" srcId="{5F1C8A8D-529B-4713-8E91-3E9973A287CC}" destId="{B7082D3A-7CE6-4492-A77A-9857C30C4A2A}" srcOrd="0" destOrd="0" presId="urn:microsoft.com/office/officeart/2005/8/layout/process1"/>
    <dgm:cxn modelId="{FE83362D-0821-4785-96E1-96EFF35D9FD2}" type="presOf" srcId="{C749B88C-BD71-4AEC-BCD6-C945DA468C5F}" destId="{1462F873-A18A-41A7-B5DC-B2AA3B19E201}" srcOrd="1" destOrd="0" presId="urn:microsoft.com/office/officeart/2005/8/layout/process1"/>
    <dgm:cxn modelId="{EEF3096F-F825-4E96-9896-88DA3C89FF94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0D1AE12C-FE1D-467C-90A2-BF404E04DD77}" type="presOf" srcId="{8C8B2F18-1442-4C94-BCFC-8DD43AADDF45}" destId="{E0E88674-8F04-4481-A895-561723BF50AA}" srcOrd="0" destOrd="0" presId="urn:microsoft.com/office/officeart/2005/8/layout/process1"/>
    <dgm:cxn modelId="{FB93E057-FB87-41E0-8DBA-A75D0A21F18F}" type="presOf" srcId="{C4401ED2-66B4-4F5A-8051-94E229062F04}" destId="{CF235A76-019B-43B4-B227-39E6BA001FC3}" srcOrd="1" destOrd="0" presId="urn:microsoft.com/office/officeart/2005/8/layout/process1"/>
    <dgm:cxn modelId="{A1E8B510-60C8-4487-BCE4-838BCCBB11A1}" type="presOf" srcId="{C0B85275-2165-4BD8-97AF-DD77E222EB90}" destId="{5E2D8182-0D97-4121-BD3C-3A76ED67FF7F}" srcOrd="0" destOrd="0" presId="urn:microsoft.com/office/officeart/2005/8/layout/process1"/>
    <dgm:cxn modelId="{A3450DDC-0043-4BC1-9BDF-19B646D1ED62}" type="presOf" srcId="{C749B88C-BD71-4AEC-BCD6-C945DA468C5F}" destId="{FE68D342-9B37-43B6-BB44-67B65C3EAC1A}" srcOrd="0" destOrd="0" presId="urn:microsoft.com/office/officeart/2005/8/layout/process1"/>
    <dgm:cxn modelId="{7AE0AEF2-2EF6-445C-A3B2-BC267D66A486}" type="presOf" srcId="{5F1C8A8D-529B-4713-8E91-3E9973A287CC}" destId="{D6306413-20CA-436D-9025-1364670B8C47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1EA4A8FB-4AE2-49BA-8234-F46AF9036C1D}" type="presOf" srcId="{959AE30B-BB40-415F-9DA0-93EC6B6B4F96}" destId="{E48DEB98-ACEB-4D33-958D-1A13A47DCE06}" srcOrd="1" destOrd="0" presId="urn:microsoft.com/office/officeart/2005/8/layout/process1"/>
    <dgm:cxn modelId="{CFF268C6-2F97-4478-BC50-E213A517C572}" type="presOf" srcId="{F06FE37F-E31D-4A63-A439-1EAE900994EC}" destId="{CFE8EC8B-A45A-41A1-8066-2EE34BC9065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6066960B-F2C2-4DEB-851B-DFC15D07075C}" type="presOf" srcId="{F6F66ED0-5A48-48D2-9395-FC6BA8A901DA}" destId="{1E910F4C-B576-438C-B730-61262C57264D}" srcOrd="0" destOrd="0" presId="urn:microsoft.com/office/officeart/2005/8/layout/process1"/>
    <dgm:cxn modelId="{9EC0C900-A90F-4F02-91C1-40DC6A56EAD4}" type="presParOf" srcId="{4B8FCBA3-4C8C-48A0-9F24-C7D0DE722DE2}" destId="{CFE8EC8B-A45A-41A1-8066-2EE34BC90651}" srcOrd="0" destOrd="0" presId="urn:microsoft.com/office/officeart/2005/8/layout/process1"/>
    <dgm:cxn modelId="{6D9E40E3-2DE4-4BF6-95D3-9B93A1B9DB84}" type="presParOf" srcId="{4B8FCBA3-4C8C-48A0-9F24-C7D0DE722DE2}" destId="{FE68D342-9B37-43B6-BB44-67B65C3EAC1A}" srcOrd="1" destOrd="0" presId="urn:microsoft.com/office/officeart/2005/8/layout/process1"/>
    <dgm:cxn modelId="{1F868FC6-6185-4997-AB3A-3F177B729174}" type="presParOf" srcId="{FE68D342-9B37-43B6-BB44-67B65C3EAC1A}" destId="{1462F873-A18A-41A7-B5DC-B2AA3B19E201}" srcOrd="0" destOrd="0" presId="urn:microsoft.com/office/officeart/2005/8/layout/process1"/>
    <dgm:cxn modelId="{B9E069A8-478A-4D42-9E66-AC4BD8B599DB}" type="presParOf" srcId="{4B8FCBA3-4C8C-48A0-9F24-C7D0DE722DE2}" destId="{E0E88674-8F04-4481-A895-561723BF50AA}" srcOrd="2" destOrd="0" presId="urn:microsoft.com/office/officeart/2005/8/layout/process1"/>
    <dgm:cxn modelId="{E6868212-E47E-43D7-ABA2-15B1126DB853}" type="presParOf" srcId="{4B8FCBA3-4C8C-48A0-9F24-C7D0DE722DE2}" destId="{B7082D3A-7CE6-4492-A77A-9857C30C4A2A}" srcOrd="3" destOrd="0" presId="urn:microsoft.com/office/officeart/2005/8/layout/process1"/>
    <dgm:cxn modelId="{3F53FF61-FDDE-4540-A3E4-6C878139B9C6}" type="presParOf" srcId="{B7082D3A-7CE6-4492-A77A-9857C30C4A2A}" destId="{D6306413-20CA-436D-9025-1364670B8C47}" srcOrd="0" destOrd="0" presId="urn:microsoft.com/office/officeart/2005/8/layout/process1"/>
    <dgm:cxn modelId="{B9281FA8-DB12-4671-AFA2-EA951BE0AF71}" type="presParOf" srcId="{4B8FCBA3-4C8C-48A0-9F24-C7D0DE722DE2}" destId="{2735960F-053D-4852-A141-96D6C3D0E278}" srcOrd="4" destOrd="0" presId="urn:microsoft.com/office/officeart/2005/8/layout/process1"/>
    <dgm:cxn modelId="{E234CE1C-4512-4331-8FA3-E2BB5A64E339}" type="presParOf" srcId="{4B8FCBA3-4C8C-48A0-9F24-C7D0DE722DE2}" destId="{39162514-192C-4C7E-977D-FDCDAD752D33}" srcOrd="5" destOrd="0" presId="urn:microsoft.com/office/officeart/2005/8/layout/process1"/>
    <dgm:cxn modelId="{EE368EC5-ACB1-4CE0-A4D3-2990FF394883}" type="presParOf" srcId="{39162514-192C-4C7E-977D-FDCDAD752D33}" destId="{E48DEB98-ACEB-4D33-958D-1A13A47DCE06}" srcOrd="0" destOrd="0" presId="urn:microsoft.com/office/officeart/2005/8/layout/process1"/>
    <dgm:cxn modelId="{C86C2CA7-AB0F-40FA-A3B1-A82382A6EC9E}" type="presParOf" srcId="{4B8FCBA3-4C8C-48A0-9F24-C7D0DE722DE2}" destId="{5E2D8182-0D97-4121-BD3C-3A76ED67FF7F}" srcOrd="6" destOrd="0" presId="urn:microsoft.com/office/officeart/2005/8/layout/process1"/>
    <dgm:cxn modelId="{CE524FF9-6E50-476A-9D4D-3FC5FAC1865F}" type="presParOf" srcId="{4B8FCBA3-4C8C-48A0-9F24-C7D0DE722DE2}" destId="{1212E163-B20D-4131-A035-96C89936EE12}" srcOrd="7" destOrd="0" presId="urn:microsoft.com/office/officeart/2005/8/layout/process1"/>
    <dgm:cxn modelId="{58725339-D884-43DF-B785-8DD3F3BCD95D}" type="presParOf" srcId="{1212E163-B20D-4131-A035-96C89936EE12}" destId="{CF235A76-019B-43B4-B227-39E6BA001FC3}" srcOrd="0" destOrd="0" presId="urn:microsoft.com/office/officeart/2005/8/layout/process1"/>
    <dgm:cxn modelId="{21A2D3AD-55C5-4BC4-A7C1-8B3FA161033E}" type="presParOf" srcId="{4B8FCBA3-4C8C-48A0-9F24-C7D0DE722DE2}" destId="{2B4A7F96-F73A-4E9A-9B4E-87A98C688821}" srcOrd="8" destOrd="0" presId="urn:microsoft.com/office/officeart/2005/8/layout/process1"/>
    <dgm:cxn modelId="{01AAE865-EDC6-4C0E-AB02-2F5CB64D4109}" type="presParOf" srcId="{4B8FCBA3-4C8C-48A0-9F24-C7D0DE722DE2}" destId="{ABAD830B-7379-42AD-9DAE-CB2D1D992E18}" srcOrd="9" destOrd="0" presId="urn:microsoft.com/office/officeart/2005/8/layout/process1"/>
    <dgm:cxn modelId="{9FD5973D-FD7E-4015-9F36-99356A58B124}" type="presParOf" srcId="{ABAD830B-7379-42AD-9DAE-CB2D1D992E18}" destId="{C1A5D9C5-9EC5-4607-A233-285366C69B45}" srcOrd="0" destOrd="0" presId="urn:microsoft.com/office/officeart/2005/8/layout/process1"/>
    <dgm:cxn modelId="{F69B3803-A23E-4C09-9C29-0B41EE0B91E9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17FD613A-CA35-425E-8584-87DDACF75072}" type="presOf" srcId="{8C8B2F18-1442-4C94-BCFC-8DD43AADDF45}" destId="{E0E88674-8F04-4481-A895-561723BF50AA}" srcOrd="0" destOrd="0" presId="urn:microsoft.com/office/officeart/2005/8/layout/process1"/>
    <dgm:cxn modelId="{222DD384-341A-45B2-9A25-1EACE00B1FD8}" type="presOf" srcId="{5F1C8A8D-529B-4713-8E91-3E9973A287CC}" destId="{D6306413-20CA-436D-9025-1364670B8C47}" srcOrd="1" destOrd="0" presId="urn:microsoft.com/office/officeart/2005/8/layout/process1"/>
    <dgm:cxn modelId="{E6671BC5-8020-42B8-A2DB-1A0BB426B1E1}" type="presOf" srcId="{F06FE37F-E31D-4A63-A439-1EAE900994EC}" destId="{CFE8EC8B-A45A-41A1-8066-2EE34BC90651}" srcOrd="0" destOrd="0" presId="urn:microsoft.com/office/officeart/2005/8/layout/process1"/>
    <dgm:cxn modelId="{CCFA20E6-F49B-44F8-BE2B-6F8C7B5FB64D}" type="presOf" srcId="{C749B88C-BD71-4AEC-BCD6-C945DA468C5F}" destId="{1462F873-A18A-41A7-B5DC-B2AA3B19E201}" srcOrd="1" destOrd="0" presId="urn:microsoft.com/office/officeart/2005/8/layout/process1"/>
    <dgm:cxn modelId="{8A64B1CE-69CE-4EF2-9531-778E3A0FA57D}" type="presOf" srcId="{5F1C8A8D-529B-4713-8E91-3E9973A287CC}" destId="{B7082D3A-7CE6-4492-A77A-9857C30C4A2A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274D3D61-8332-43C7-8BAF-0F7DD8AB84CF}" type="presOf" srcId="{959AE30B-BB40-415F-9DA0-93EC6B6B4F96}" destId="{39162514-192C-4C7E-977D-FDCDAD752D33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BB239349-B597-49B9-9FC4-F2D217851562}" type="presOf" srcId="{F6F66ED0-5A48-48D2-9395-FC6BA8A901DA}" destId="{1E910F4C-B576-438C-B730-61262C57264D}" srcOrd="0" destOrd="0" presId="urn:microsoft.com/office/officeart/2005/8/layout/process1"/>
    <dgm:cxn modelId="{ED1C6A4E-5F48-431A-A483-FB2A35B73EBD}" type="presOf" srcId="{C0B85275-2165-4BD8-97AF-DD77E222EB90}" destId="{5E2D8182-0D97-4121-BD3C-3A76ED67FF7F}" srcOrd="0" destOrd="0" presId="urn:microsoft.com/office/officeart/2005/8/layout/process1"/>
    <dgm:cxn modelId="{30467795-4E1A-4871-8EB3-7E532AA66D95}" type="presOf" srcId="{2F760E3A-9E64-47BF-97D6-B781344C4A15}" destId="{4B8FCBA3-4C8C-48A0-9F24-C7D0DE722DE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A23CC034-7369-4B6A-9255-DCDF6D6D5D8A}" type="presOf" srcId="{C4401ED2-66B4-4F5A-8051-94E229062F04}" destId="{1212E163-B20D-4131-A035-96C89936EE12}" srcOrd="0" destOrd="0" presId="urn:microsoft.com/office/officeart/2005/8/layout/process1"/>
    <dgm:cxn modelId="{43A0CDA5-B2AC-4554-BFE1-3556194FDA3B}" type="presOf" srcId="{2A8B7944-B9D9-40D8-B316-A6C4AACA9C97}" destId="{2B4A7F96-F73A-4E9A-9B4E-87A98C68882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1B2E439F-C2E1-4122-B60D-319D33BE49F1}" type="presOf" srcId="{86A66080-7E49-4018-8314-674125097638}" destId="{C1A5D9C5-9EC5-4607-A233-285366C69B45}" srcOrd="1" destOrd="0" presId="urn:microsoft.com/office/officeart/2005/8/layout/process1"/>
    <dgm:cxn modelId="{A56F33F0-337A-4908-9EF8-16022388EEE9}" type="presOf" srcId="{C4401ED2-66B4-4F5A-8051-94E229062F04}" destId="{CF235A76-019B-43B4-B227-39E6BA001FC3}" srcOrd="1" destOrd="0" presId="urn:microsoft.com/office/officeart/2005/8/layout/process1"/>
    <dgm:cxn modelId="{CC34B566-DD28-442F-A9CD-98F6BB5DCDFB}" type="presOf" srcId="{959AE30B-BB40-415F-9DA0-93EC6B6B4F96}" destId="{E48DEB98-ACEB-4D33-958D-1A13A47DCE06}" srcOrd="1" destOrd="0" presId="urn:microsoft.com/office/officeart/2005/8/layout/process1"/>
    <dgm:cxn modelId="{B93AFD1C-999D-4940-8BC2-01EEC9F3FD93}" type="presOf" srcId="{C749B88C-BD71-4AEC-BCD6-C945DA468C5F}" destId="{FE68D342-9B37-43B6-BB44-67B65C3EAC1A}" srcOrd="0" destOrd="0" presId="urn:microsoft.com/office/officeart/2005/8/layout/process1"/>
    <dgm:cxn modelId="{FE415B65-DB94-42B4-A414-B77CB40754D6}" type="presOf" srcId="{46278DB0-5750-46DD-BD2A-BDA46A97F8ED}" destId="{2735960F-053D-4852-A141-96D6C3D0E278}" srcOrd="0" destOrd="0" presId="urn:microsoft.com/office/officeart/2005/8/layout/process1"/>
    <dgm:cxn modelId="{8BFDA8DA-8D70-4D66-8377-CE954DB8189C}" type="presOf" srcId="{86A66080-7E49-4018-8314-674125097638}" destId="{ABAD830B-7379-42AD-9DAE-CB2D1D992E18}" srcOrd="0" destOrd="0" presId="urn:microsoft.com/office/officeart/2005/8/layout/process1"/>
    <dgm:cxn modelId="{1AFD9792-E348-4BFB-830E-AF0228560897}" type="presParOf" srcId="{4B8FCBA3-4C8C-48A0-9F24-C7D0DE722DE2}" destId="{CFE8EC8B-A45A-41A1-8066-2EE34BC90651}" srcOrd="0" destOrd="0" presId="urn:microsoft.com/office/officeart/2005/8/layout/process1"/>
    <dgm:cxn modelId="{38B8D110-0A96-4B57-AB4A-5635AB7F1B3A}" type="presParOf" srcId="{4B8FCBA3-4C8C-48A0-9F24-C7D0DE722DE2}" destId="{FE68D342-9B37-43B6-BB44-67B65C3EAC1A}" srcOrd="1" destOrd="0" presId="urn:microsoft.com/office/officeart/2005/8/layout/process1"/>
    <dgm:cxn modelId="{2A35D041-DCF9-437E-90EC-CB87C73CA1AA}" type="presParOf" srcId="{FE68D342-9B37-43B6-BB44-67B65C3EAC1A}" destId="{1462F873-A18A-41A7-B5DC-B2AA3B19E201}" srcOrd="0" destOrd="0" presId="urn:microsoft.com/office/officeart/2005/8/layout/process1"/>
    <dgm:cxn modelId="{D154C1C2-5834-4E21-A7AC-5FCEC42918A4}" type="presParOf" srcId="{4B8FCBA3-4C8C-48A0-9F24-C7D0DE722DE2}" destId="{E0E88674-8F04-4481-A895-561723BF50AA}" srcOrd="2" destOrd="0" presId="urn:microsoft.com/office/officeart/2005/8/layout/process1"/>
    <dgm:cxn modelId="{24A09C7D-76B4-4DA6-B648-D050EB93B284}" type="presParOf" srcId="{4B8FCBA3-4C8C-48A0-9F24-C7D0DE722DE2}" destId="{B7082D3A-7CE6-4492-A77A-9857C30C4A2A}" srcOrd="3" destOrd="0" presId="urn:microsoft.com/office/officeart/2005/8/layout/process1"/>
    <dgm:cxn modelId="{140516D0-9CE9-4295-9D99-A5B3B1D4B0B9}" type="presParOf" srcId="{B7082D3A-7CE6-4492-A77A-9857C30C4A2A}" destId="{D6306413-20CA-436D-9025-1364670B8C47}" srcOrd="0" destOrd="0" presId="urn:microsoft.com/office/officeart/2005/8/layout/process1"/>
    <dgm:cxn modelId="{02F8D67B-1DEF-4996-BC8F-0AA419BADC2E}" type="presParOf" srcId="{4B8FCBA3-4C8C-48A0-9F24-C7D0DE722DE2}" destId="{2735960F-053D-4852-A141-96D6C3D0E278}" srcOrd="4" destOrd="0" presId="urn:microsoft.com/office/officeart/2005/8/layout/process1"/>
    <dgm:cxn modelId="{9E64FA21-BF63-4BE1-9A0E-BFDB5CB602A2}" type="presParOf" srcId="{4B8FCBA3-4C8C-48A0-9F24-C7D0DE722DE2}" destId="{39162514-192C-4C7E-977D-FDCDAD752D33}" srcOrd="5" destOrd="0" presId="urn:microsoft.com/office/officeart/2005/8/layout/process1"/>
    <dgm:cxn modelId="{14D7C8F1-14D0-4E4B-8A23-E439A2798FC0}" type="presParOf" srcId="{39162514-192C-4C7E-977D-FDCDAD752D33}" destId="{E48DEB98-ACEB-4D33-958D-1A13A47DCE06}" srcOrd="0" destOrd="0" presId="urn:microsoft.com/office/officeart/2005/8/layout/process1"/>
    <dgm:cxn modelId="{4377FEB0-0125-413B-9544-4BB86E091C33}" type="presParOf" srcId="{4B8FCBA3-4C8C-48A0-9F24-C7D0DE722DE2}" destId="{5E2D8182-0D97-4121-BD3C-3A76ED67FF7F}" srcOrd="6" destOrd="0" presId="urn:microsoft.com/office/officeart/2005/8/layout/process1"/>
    <dgm:cxn modelId="{CC23DB1D-819E-4C8A-AB66-37D964C114A4}" type="presParOf" srcId="{4B8FCBA3-4C8C-48A0-9F24-C7D0DE722DE2}" destId="{1212E163-B20D-4131-A035-96C89936EE12}" srcOrd="7" destOrd="0" presId="urn:microsoft.com/office/officeart/2005/8/layout/process1"/>
    <dgm:cxn modelId="{E7E30AE3-62E4-4934-B84A-8EC2838E5C1D}" type="presParOf" srcId="{1212E163-B20D-4131-A035-96C89936EE12}" destId="{CF235A76-019B-43B4-B227-39E6BA001FC3}" srcOrd="0" destOrd="0" presId="urn:microsoft.com/office/officeart/2005/8/layout/process1"/>
    <dgm:cxn modelId="{2A78A6A8-E7DA-4A60-88BA-8051390AEA7F}" type="presParOf" srcId="{4B8FCBA3-4C8C-48A0-9F24-C7D0DE722DE2}" destId="{2B4A7F96-F73A-4E9A-9B4E-87A98C688821}" srcOrd="8" destOrd="0" presId="urn:microsoft.com/office/officeart/2005/8/layout/process1"/>
    <dgm:cxn modelId="{99EB4200-1438-42BB-A401-2C0405617D9D}" type="presParOf" srcId="{4B8FCBA3-4C8C-48A0-9F24-C7D0DE722DE2}" destId="{ABAD830B-7379-42AD-9DAE-CB2D1D992E18}" srcOrd="9" destOrd="0" presId="urn:microsoft.com/office/officeart/2005/8/layout/process1"/>
    <dgm:cxn modelId="{3815A403-2154-4C18-A198-ECB35F8C328A}" type="presParOf" srcId="{ABAD830B-7379-42AD-9DAE-CB2D1D992E18}" destId="{C1A5D9C5-9EC5-4607-A233-285366C69B45}" srcOrd="0" destOrd="0" presId="urn:microsoft.com/office/officeart/2005/8/layout/process1"/>
    <dgm:cxn modelId="{26EE39E3-B83C-4ED8-940F-B7300F6404FC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91970B8-1A3E-4C7E-82E7-43FA67B04A76}" type="presOf" srcId="{86A66080-7E49-4018-8314-674125097638}" destId="{ABAD830B-7379-42AD-9DAE-CB2D1D992E18}" srcOrd="0" destOrd="0" presId="urn:microsoft.com/office/officeart/2005/8/layout/process1"/>
    <dgm:cxn modelId="{6F844BCA-7A3B-4362-9B4C-792D9CD75DB3}" type="presOf" srcId="{F6F66ED0-5A48-48D2-9395-FC6BA8A901DA}" destId="{1E910F4C-B576-438C-B730-61262C57264D}" srcOrd="0" destOrd="0" presId="urn:microsoft.com/office/officeart/2005/8/layout/process1"/>
    <dgm:cxn modelId="{773DD8E4-A90F-411B-96C7-B98BB03EEA62}" type="presOf" srcId="{8C8B2F18-1442-4C94-BCFC-8DD43AADDF45}" destId="{E0E88674-8F04-4481-A895-561723BF50AA}" srcOrd="0" destOrd="0" presId="urn:microsoft.com/office/officeart/2005/8/layout/process1"/>
    <dgm:cxn modelId="{C3CA6169-F85A-495D-935B-8A3D8159FB82}" type="presOf" srcId="{C749B88C-BD71-4AEC-BCD6-C945DA468C5F}" destId="{1462F873-A18A-41A7-B5DC-B2AA3B19E201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25390E47-A1D5-4E1F-B9AA-5E5B1253CD04}" type="presOf" srcId="{2A8B7944-B9D9-40D8-B316-A6C4AACA9C97}" destId="{2B4A7F96-F73A-4E9A-9B4E-87A98C688821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178809E2-A5DE-45D7-857B-80AA9FBA3E7D}" type="presOf" srcId="{959AE30B-BB40-415F-9DA0-93EC6B6B4F96}" destId="{39162514-192C-4C7E-977D-FDCDAD752D33}" srcOrd="0" destOrd="0" presId="urn:microsoft.com/office/officeart/2005/8/layout/process1"/>
    <dgm:cxn modelId="{D4B41AF4-0D2D-4C9C-BAE8-EF44D188FF6F}" type="presOf" srcId="{2F760E3A-9E64-47BF-97D6-B781344C4A15}" destId="{4B8FCBA3-4C8C-48A0-9F24-C7D0DE722DE2}" srcOrd="0" destOrd="0" presId="urn:microsoft.com/office/officeart/2005/8/layout/process1"/>
    <dgm:cxn modelId="{EFD8C0A8-931A-4A8E-BE48-B9B09D3CF2E1}" type="presOf" srcId="{46278DB0-5750-46DD-BD2A-BDA46A97F8ED}" destId="{2735960F-053D-4852-A141-96D6C3D0E278}" srcOrd="0" destOrd="0" presId="urn:microsoft.com/office/officeart/2005/8/layout/process1"/>
    <dgm:cxn modelId="{D1EA95C7-DA44-4105-AD09-5B8BB21EF583}" type="presOf" srcId="{5F1C8A8D-529B-4713-8E91-3E9973A287CC}" destId="{D6306413-20CA-436D-9025-1364670B8C47}" srcOrd="1" destOrd="0" presId="urn:microsoft.com/office/officeart/2005/8/layout/process1"/>
    <dgm:cxn modelId="{31448B6A-D362-41EE-9F46-C8155B8BC9FD}" type="presOf" srcId="{C4401ED2-66B4-4F5A-8051-94E229062F04}" destId="{CF235A76-019B-43B4-B227-39E6BA001FC3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3FF77724-8C91-435B-86FC-9794C0F62B50}" type="presOf" srcId="{86A66080-7E49-4018-8314-674125097638}" destId="{C1A5D9C5-9EC5-4607-A233-285366C69B45}" srcOrd="1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45B3F483-5077-4F5A-9510-9DD556102A58}" type="presOf" srcId="{C4401ED2-66B4-4F5A-8051-94E229062F04}" destId="{1212E163-B20D-4131-A035-96C89936EE12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9FFAF2F4-39C3-4C4D-AD9E-577F92F906AE}" type="presOf" srcId="{959AE30B-BB40-415F-9DA0-93EC6B6B4F96}" destId="{E48DEB98-ACEB-4D33-958D-1A13A47DCE06}" srcOrd="1" destOrd="0" presId="urn:microsoft.com/office/officeart/2005/8/layout/process1"/>
    <dgm:cxn modelId="{21B677F5-2C47-4B42-9B90-729A5FB8622A}" type="presOf" srcId="{5F1C8A8D-529B-4713-8E91-3E9973A287CC}" destId="{B7082D3A-7CE6-4492-A77A-9857C30C4A2A}" srcOrd="0" destOrd="0" presId="urn:microsoft.com/office/officeart/2005/8/layout/process1"/>
    <dgm:cxn modelId="{2018675C-1CD7-4E28-A907-6C9544555521}" type="presOf" srcId="{C749B88C-BD71-4AEC-BCD6-C945DA468C5F}" destId="{FE68D342-9B37-43B6-BB44-67B65C3EAC1A}" srcOrd="0" destOrd="0" presId="urn:microsoft.com/office/officeart/2005/8/layout/process1"/>
    <dgm:cxn modelId="{9A700D38-DEB5-4A72-8CCD-45CA56DC6B03}" type="presOf" srcId="{C0B85275-2165-4BD8-97AF-DD77E222EB90}" destId="{5E2D8182-0D97-4121-BD3C-3A76ED67FF7F}" srcOrd="0" destOrd="0" presId="urn:microsoft.com/office/officeart/2005/8/layout/process1"/>
    <dgm:cxn modelId="{065D72C5-C0EB-4D13-B141-822B54F3A970}" type="presOf" srcId="{F06FE37F-E31D-4A63-A439-1EAE900994EC}" destId="{CFE8EC8B-A45A-41A1-8066-2EE34BC90651}" srcOrd="0" destOrd="0" presId="urn:microsoft.com/office/officeart/2005/8/layout/process1"/>
    <dgm:cxn modelId="{AEEA2280-BC05-4FBE-9F00-959E23CC2FA5}" type="presParOf" srcId="{4B8FCBA3-4C8C-48A0-9F24-C7D0DE722DE2}" destId="{CFE8EC8B-A45A-41A1-8066-2EE34BC90651}" srcOrd="0" destOrd="0" presId="urn:microsoft.com/office/officeart/2005/8/layout/process1"/>
    <dgm:cxn modelId="{96D6712A-A8C9-44F7-8B2C-1DB3BE178688}" type="presParOf" srcId="{4B8FCBA3-4C8C-48A0-9F24-C7D0DE722DE2}" destId="{FE68D342-9B37-43B6-BB44-67B65C3EAC1A}" srcOrd="1" destOrd="0" presId="urn:microsoft.com/office/officeart/2005/8/layout/process1"/>
    <dgm:cxn modelId="{C9068037-F736-4BF1-A0CE-5D348491C88C}" type="presParOf" srcId="{FE68D342-9B37-43B6-BB44-67B65C3EAC1A}" destId="{1462F873-A18A-41A7-B5DC-B2AA3B19E201}" srcOrd="0" destOrd="0" presId="urn:microsoft.com/office/officeart/2005/8/layout/process1"/>
    <dgm:cxn modelId="{1FB3718D-C1A7-4FDB-A4E5-BD634CDE29D2}" type="presParOf" srcId="{4B8FCBA3-4C8C-48A0-9F24-C7D0DE722DE2}" destId="{E0E88674-8F04-4481-A895-561723BF50AA}" srcOrd="2" destOrd="0" presId="urn:microsoft.com/office/officeart/2005/8/layout/process1"/>
    <dgm:cxn modelId="{63509472-94B1-4875-8F19-1F8144F08D33}" type="presParOf" srcId="{4B8FCBA3-4C8C-48A0-9F24-C7D0DE722DE2}" destId="{B7082D3A-7CE6-4492-A77A-9857C30C4A2A}" srcOrd="3" destOrd="0" presId="urn:microsoft.com/office/officeart/2005/8/layout/process1"/>
    <dgm:cxn modelId="{02EE6A0D-9A3C-448A-8151-9ECCEEC98621}" type="presParOf" srcId="{B7082D3A-7CE6-4492-A77A-9857C30C4A2A}" destId="{D6306413-20CA-436D-9025-1364670B8C47}" srcOrd="0" destOrd="0" presId="urn:microsoft.com/office/officeart/2005/8/layout/process1"/>
    <dgm:cxn modelId="{B137EC79-D431-4C08-9BBF-A3772234FC57}" type="presParOf" srcId="{4B8FCBA3-4C8C-48A0-9F24-C7D0DE722DE2}" destId="{2735960F-053D-4852-A141-96D6C3D0E278}" srcOrd="4" destOrd="0" presId="urn:microsoft.com/office/officeart/2005/8/layout/process1"/>
    <dgm:cxn modelId="{AC5FC5B2-39B3-4A90-94E1-C1832C80F101}" type="presParOf" srcId="{4B8FCBA3-4C8C-48A0-9F24-C7D0DE722DE2}" destId="{39162514-192C-4C7E-977D-FDCDAD752D33}" srcOrd="5" destOrd="0" presId="urn:microsoft.com/office/officeart/2005/8/layout/process1"/>
    <dgm:cxn modelId="{313C2115-748B-4C08-8183-801B24BD747E}" type="presParOf" srcId="{39162514-192C-4C7E-977D-FDCDAD752D33}" destId="{E48DEB98-ACEB-4D33-958D-1A13A47DCE06}" srcOrd="0" destOrd="0" presId="urn:microsoft.com/office/officeart/2005/8/layout/process1"/>
    <dgm:cxn modelId="{9D891EA6-BCB3-4C5F-AB0F-20684B2740D3}" type="presParOf" srcId="{4B8FCBA3-4C8C-48A0-9F24-C7D0DE722DE2}" destId="{5E2D8182-0D97-4121-BD3C-3A76ED67FF7F}" srcOrd="6" destOrd="0" presId="urn:microsoft.com/office/officeart/2005/8/layout/process1"/>
    <dgm:cxn modelId="{1884239C-ABCE-4DCB-8CD5-62CD1DFA6AE9}" type="presParOf" srcId="{4B8FCBA3-4C8C-48A0-9F24-C7D0DE722DE2}" destId="{1212E163-B20D-4131-A035-96C89936EE12}" srcOrd="7" destOrd="0" presId="urn:microsoft.com/office/officeart/2005/8/layout/process1"/>
    <dgm:cxn modelId="{604310FE-1EFD-4241-BB89-56FF3A1F2860}" type="presParOf" srcId="{1212E163-B20D-4131-A035-96C89936EE12}" destId="{CF235A76-019B-43B4-B227-39E6BA001FC3}" srcOrd="0" destOrd="0" presId="urn:microsoft.com/office/officeart/2005/8/layout/process1"/>
    <dgm:cxn modelId="{152ABEBA-0D7E-44B4-A2B3-A5B178D3343A}" type="presParOf" srcId="{4B8FCBA3-4C8C-48A0-9F24-C7D0DE722DE2}" destId="{2B4A7F96-F73A-4E9A-9B4E-87A98C688821}" srcOrd="8" destOrd="0" presId="urn:microsoft.com/office/officeart/2005/8/layout/process1"/>
    <dgm:cxn modelId="{E8F7F104-B29D-4989-94D0-F7969711EEC2}" type="presParOf" srcId="{4B8FCBA3-4C8C-48A0-9F24-C7D0DE722DE2}" destId="{ABAD830B-7379-42AD-9DAE-CB2D1D992E18}" srcOrd="9" destOrd="0" presId="urn:microsoft.com/office/officeart/2005/8/layout/process1"/>
    <dgm:cxn modelId="{72DFF0CA-9949-4BDF-9437-F68B72C7FE3A}" type="presParOf" srcId="{ABAD830B-7379-42AD-9DAE-CB2D1D992E18}" destId="{C1A5D9C5-9EC5-4607-A233-285366C69B45}" srcOrd="0" destOrd="0" presId="urn:microsoft.com/office/officeart/2005/8/layout/process1"/>
    <dgm:cxn modelId="{23E831A7-072A-415E-B546-CFAF03594F04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תשתית</a:t>
          </a:r>
          <a:endParaRPr lang="he-IL" dirty="0">
            <a:solidFill>
              <a:schemeClr val="accent2"/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640D357D-4776-4975-9547-D4F509EEDB6F}" type="presOf" srcId="{86A66080-7E49-4018-8314-674125097638}" destId="{C1A5D9C5-9EC5-4607-A233-285366C69B45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B2805696-D286-4F45-A3A1-F5AFFFDF7DEB}" type="presOf" srcId="{959AE30B-BB40-415F-9DA0-93EC6B6B4F96}" destId="{39162514-192C-4C7E-977D-FDCDAD752D33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3061C23B-A04C-4FD9-A8F9-BC3A55C6FD73}" type="presOf" srcId="{C749B88C-BD71-4AEC-BCD6-C945DA468C5F}" destId="{1462F873-A18A-41A7-B5DC-B2AA3B19E201}" srcOrd="1" destOrd="0" presId="urn:microsoft.com/office/officeart/2005/8/layout/process1"/>
    <dgm:cxn modelId="{AD07045F-01AA-4BCE-B614-4AD7D4771E4A}" type="presOf" srcId="{2F760E3A-9E64-47BF-97D6-B781344C4A15}" destId="{4B8FCBA3-4C8C-48A0-9F24-C7D0DE722DE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2544CECB-657A-49BD-81B2-09EEC72E249C}" type="presOf" srcId="{46278DB0-5750-46DD-BD2A-BDA46A97F8ED}" destId="{2735960F-053D-4852-A141-96D6C3D0E278}" srcOrd="0" destOrd="0" presId="urn:microsoft.com/office/officeart/2005/8/layout/process1"/>
    <dgm:cxn modelId="{236FC1F8-50AC-4BB2-9BFC-F2232B655F9C}" type="presOf" srcId="{5F1C8A8D-529B-4713-8E91-3E9973A287CC}" destId="{B7082D3A-7CE6-4492-A77A-9857C30C4A2A}" srcOrd="0" destOrd="0" presId="urn:microsoft.com/office/officeart/2005/8/layout/process1"/>
    <dgm:cxn modelId="{C9B18928-D275-407C-98BA-E4C2406A8C3D}" type="presOf" srcId="{959AE30B-BB40-415F-9DA0-93EC6B6B4F96}" destId="{E48DEB98-ACEB-4D33-958D-1A13A47DCE06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E435E3B-9CE4-4AAD-A1A9-AE6C0296FA40}" type="presOf" srcId="{8C8B2F18-1442-4C94-BCFC-8DD43AADDF45}" destId="{E0E88674-8F04-4481-A895-561723BF50AA}" srcOrd="0" destOrd="0" presId="urn:microsoft.com/office/officeart/2005/8/layout/process1"/>
    <dgm:cxn modelId="{D28CABF7-5E31-4A6D-AE25-4DDD32296F89}" type="presOf" srcId="{C749B88C-BD71-4AEC-BCD6-C945DA468C5F}" destId="{FE68D342-9B37-43B6-BB44-67B65C3EAC1A}" srcOrd="0" destOrd="0" presId="urn:microsoft.com/office/officeart/2005/8/layout/process1"/>
    <dgm:cxn modelId="{FA5C6339-DBF4-4891-A722-F756348AEE0D}" type="presOf" srcId="{86A66080-7E49-4018-8314-674125097638}" destId="{ABAD830B-7379-42AD-9DAE-CB2D1D992E18}" srcOrd="0" destOrd="0" presId="urn:microsoft.com/office/officeart/2005/8/layout/process1"/>
    <dgm:cxn modelId="{F6B584FD-24DD-4968-8AB4-9B61165B6E36}" type="presOf" srcId="{F06FE37F-E31D-4A63-A439-1EAE900994EC}" destId="{CFE8EC8B-A45A-41A1-8066-2EE34BC9065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F5D7F7A8-3E6B-4D92-B55E-DA2210C19AB2}" type="presOf" srcId="{5F1C8A8D-529B-4713-8E91-3E9973A287CC}" destId="{D6306413-20CA-436D-9025-1364670B8C47}" srcOrd="1" destOrd="0" presId="urn:microsoft.com/office/officeart/2005/8/layout/process1"/>
    <dgm:cxn modelId="{16B1938F-0289-41CB-978D-03DA7B7AF14D}" type="presOf" srcId="{C0B85275-2165-4BD8-97AF-DD77E222EB90}" destId="{5E2D8182-0D97-4121-BD3C-3A76ED67FF7F}" srcOrd="0" destOrd="0" presId="urn:microsoft.com/office/officeart/2005/8/layout/process1"/>
    <dgm:cxn modelId="{272DAE2D-7631-4C6E-9AD9-7A0AB777B879}" type="presOf" srcId="{C4401ED2-66B4-4F5A-8051-94E229062F04}" destId="{1212E163-B20D-4131-A035-96C89936EE12}" srcOrd="0" destOrd="0" presId="urn:microsoft.com/office/officeart/2005/8/layout/process1"/>
    <dgm:cxn modelId="{CA84BBD2-EFC6-40D8-A69D-382546B46E02}" type="presOf" srcId="{F6F66ED0-5A48-48D2-9395-FC6BA8A901DA}" destId="{1E910F4C-B576-438C-B730-61262C57264D}" srcOrd="0" destOrd="0" presId="urn:microsoft.com/office/officeart/2005/8/layout/process1"/>
    <dgm:cxn modelId="{F64DA184-676B-42A3-967D-3A6E062B13C6}" type="presOf" srcId="{2A8B7944-B9D9-40D8-B316-A6C4AACA9C97}" destId="{2B4A7F96-F73A-4E9A-9B4E-87A98C688821}" srcOrd="0" destOrd="0" presId="urn:microsoft.com/office/officeart/2005/8/layout/process1"/>
    <dgm:cxn modelId="{8B7C82E6-1989-407C-B11C-FC395659E269}" type="presOf" srcId="{C4401ED2-66B4-4F5A-8051-94E229062F04}" destId="{CF235A76-019B-43B4-B227-39E6BA001FC3}" srcOrd="1" destOrd="0" presId="urn:microsoft.com/office/officeart/2005/8/layout/process1"/>
    <dgm:cxn modelId="{DF2EC977-F7DA-49AF-B518-A1890F8DFA9C}" type="presParOf" srcId="{4B8FCBA3-4C8C-48A0-9F24-C7D0DE722DE2}" destId="{CFE8EC8B-A45A-41A1-8066-2EE34BC90651}" srcOrd="0" destOrd="0" presId="urn:microsoft.com/office/officeart/2005/8/layout/process1"/>
    <dgm:cxn modelId="{D365FEAD-A3B9-491E-8679-8A02D6671BCA}" type="presParOf" srcId="{4B8FCBA3-4C8C-48A0-9F24-C7D0DE722DE2}" destId="{FE68D342-9B37-43B6-BB44-67B65C3EAC1A}" srcOrd="1" destOrd="0" presId="urn:microsoft.com/office/officeart/2005/8/layout/process1"/>
    <dgm:cxn modelId="{AB7C8C02-EA45-4685-8159-758E540552AB}" type="presParOf" srcId="{FE68D342-9B37-43B6-BB44-67B65C3EAC1A}" destId="{1462F873-A18A-41A7-B5DC-B2AA3B19E201}" srcOrd="0" destOrd="0" presId="urn:microsoft.com/office/officeart/2005/8/layout/process1"/>
    <dgm:cxn modelId="{A4D031D0-B3A5-4D4A-9BE6-C5B345B950BD}" type="presParOf" srcId="{4B8FCBA3-4C8C-48A0-9F24-C7D0DE722DE2}" destId="{E0E88674-8F04-4481-A895-561723BF50AA}" srcOrd="2" destOrd="0" presId="urn:microsoft.com/office/officeart/2005/8/layout/process1"/>
    <dgm:cxn modelId="{62D0B8BE-6FDA-47E4-A485-F53B0B27F563}" type="presParOf" srcId="{4B8FCBA3-4C8C-48A0-9F24-C7D0DE722DE2}" destId="{B7082D3A-7CE6-4492-A77A-9857C30C4A2A}" srcOrd="3" destOrd="0" presId="urn:microsoft.com/office/officeart/2005/8/layout/process1"/>
    <dgm:cxn modelId="{E9D1DC70-F2F5-49E6-B072-BDB63B7F2106}" type="presParOf" srcId="{B7082D3A-7CE6-4492-A77A-9857C30C4A2A}" destId="{D6306413-20CA-436D-9025-1364670B8C47}" srcOrd="0" destOrd="0" presId="urn:microsoft.com/office/officeart/2005/8/layout/process1"/>
    <dgm:cxn modelId="{5581D36D-3E0E-41EC-B612-826D5E931CFF}" type="presParOf" srcId="{4B8FCBA3-4C8C-48A0-9F24-C7D0DE722DE2}" destId="{2735960F-053D-4852-A141-96D6C3D0E278}" srcOrd="4" destOrd="0" presId="urn:microsoft.com/office/officeart/2005/8/layout/process1"/>
    <dgm:cxn modelId="{4051F097-3D18-477D-B445-05D6D0F15564}" type="presParOf" srcId="{4B8FCBA3-4C8C-48A0-9F24-C7D0DE722DE2}" destId="{39162514-192C-4C7E-977D-FDCDAD752D33}" srcOrd="5" destOrd="0" presId="urn:microsoft.com/office/officeart/2005/8/layout/process1"/>
    <dgm:cxn modelId="{D7E4DF44-068A-4CBA-9D7D-1C0584013DFD}" type="presParOf" srcId="{39162514-192C-4C7E-977D-FDCDAD752D33}" destId="{E48DEB98-ACEB-4D33-958D-1A13A47DCE06}" srcOrd="0" destOrd="0" presId="urn:microsoft.com/office/officeart/2005/8/layout/process1"/>
    <dgm:cxn modelId="{B1701D2F-B338-45D0-A0BF-05B04EA8553F}" type="presParOf" srcId="{4B8FCBA3-4C8C-48A0-9F24-C7D0DE722DE2}" destId="{5E2D8182-0D97-4121-BD3C-3A76ED67FF7F}" srcOrd="6" destOrd="0" presId="urn:microsoft.com/office/officeart/2005/8/layout/process1"/>
    <dgm:cxn modelId="{AB4A4F16-7644-4C9D-B9D2-173EBFE1DB06}" type="presParOf" srcId="{4B8FCBA3-4C8C-48A0-9F24-C7D0DE722DE2}" destId="{1212E163-B20D-4131-A035-96C89936EE12}" srcOrd="7" destOrd="0" presId="urn:microsoft.com/office/officeart/2005/8/layout/process1"/>
    <dgm:cxn modelId="{9AA73E0F-28D7-448A-8C5E-0CB0B073315B}" type="presParOf" srcId="{1212E163-B20D-4131-A035-96C89936EE12}" destId="{CF235A76-019B-43B4-B227-39E6BA001FC3}" srcOrd="0" destOrd="0" presId="urn:microsoft.com/office/officeart/2005/8/layout/process1"/>
    <dgm:cxn modelId="{E5A7B03F-1CE8-42EB-82AE-AD3AD83B45E4}" type="presParOf" srcId="{4B8FCBA3-4C8C-48A0-9F24-C7D0DE722DE2}" destId="{2B4A7F96-F73A-4E9A-9B4E-87A98C688821}" srcOrd="8" destOrd="0" presId="urn:microsoft.com/office/officeart/2005/8/layout/process1"/>
    <dgm:cxn modelId="{97C2B69A-76ED-427C-9BDE-56BF48028923}" type="presParOf" srcId="{4B8FCBA3-4C8C-48A0-9F24-C7D0DE722DE2}" destId="{ABAD830B-7379-42AD-9DAE-CB2D1D992E18}" srcOrd="9" destOrd="0" presId="urn:microsoft.com/office/officeart/2005/8/layout/process1"/>
    <dgm:cxn modelId="{191E4B4D-52F2-4D1B-A63B-802BCD34A389}" type="presParOf" srcId="{ABAD830B-7379-42AD-9DAE-CB2D1D992E18}" destId="{C1A5D9C5-9EC5-4607-A233-285366C69B45}" srcOrd="0" destOrd="0" presId="urn:microsoft.com/office/officeart/2005/8/layout/process1"/>
    <dgm:cxn modelId="{17ED076E-2311-4E1C-B949-E7DC156BA5FE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CEDA7A3-812F-4F96-A820-2C3362411D51}" type="presOf" srcId="{C0B85275-2165-4BD8-97AF-DD77E222EB90}" destId="{5E2D8182-0D97-4121-BD3C-3A76ED67FF7F}" srcOrd="0" destOrd="0" presId="urn:microsoft.com/office/officeart/2005/8/layout/process1"/>
    <dgm:cxn modelId="{11A2A145-1AB0-475E-9EEF-40F01C38FDA9}" type="presOf" srcId="{46278DB0-5750-46DD-BD2A-BDA46A97F8ED}" destId="{2735960F-053D-4852-A141-96D6C3D0E27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92406D8F-C501-4DE7-860E-63811B970F26}" type="presOf" srcId="{C4401ED2-66B4-4F5A-8051-94E229062F04}" destId="{CF235A76-019B-43B4-B227-39E6BA001FC3}" srcOrd="1" destOrd="0" presId="urn:microsoft.com/office/officeart/2005/8/layout/process1"/>
    <dgm:cxn modelId="{EEFDE0E5-3CFF-495C-B584-9FC84BC2E088}" type="presOf" srcId="{5F1C8A8D-529B-4713-8E91-3E9973A287CC}" destId="{D6306413-20CA-436D-9025-1364670B8C47}" srcOrd="1" destOrd="0" presId="urn:microsoft.com/office/officeart/2005/8/layout/process1"/>
    <dgm:cxn modelId="{4FB2E0CC-C505-4239-B972-63BB39C91558}" type="presOf" srcId="{959AE30B-BB40-415F-9DA0-93EC6B6B4F96}" destId="{39162514-192C-4C7E-977D-FDCDAD752D33}" srcOrd="0" destOrd="0" presId="urn:microsoft.com/office/officeart/2005/8/layout/process1"/>
    <dgm:cxn modelId="{A1F96115-ADDF-4AAB-A526-7EF149F23AB9}" type="presOf" srcId="{86A66080-7E49-4018-8314-674125097638}" destId="{ABAD830B-7379-42AD-9DAE-CB2D1D992E18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BD4C245F-50F9-4E91-BE21-20F3E460EEBB}" type="presOf" srcId="{8C8B2F18-1442-4C94-BCFC-8DD43AADDF45}" destId="{E0E88674-8F04-4481-A895-561723BF50A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04F59FFE-2D32-4F48-B720-73A49167CBFE}" type="presOf" srcId="{C4401ED2-66B4-4F5A-8051-94E229062F04}" destId="{1212E163-B20D-4131-A035-96C89936EE12}" srcOrd="0" destOrd="0" presId="urn:microsoft.com/office/officeart/2005/8/layout/process1"/>
    <dgm:cxn modelId="{28C4AACA-6BDC-4DCC-8D66-F17F8FABB86B}" type="presOf" srcId="{2F760E3A-9E64-47BF-97D6-B781344C4A15}" destId="{4B8FCBA3-4C8C-48A0-9F24-C7D0DE722DE2}" srcOrd="0" destOrd="0" presId="urn:microsoft.com/office/officeart/2005/8/layout/process1"/>
    <dgm:cxn modelId="{F1D94493-CF30-42F2-9BD5-D360B0743C66}" type="presOf" srcId="{C749B88C-BD71-4AEC-BCD6-C945DA468C5F}" destId="{FE68D342-9B37-43B6-BB44-67B65C3EAC1A}" srcOrd="0" destOrd="0" presId="urn:microsoft.com/office/officeart/2005/8/layout/process1"/>
    <dgm:cxn modelId="{B46A489B-3D6C-4C31-90BD-D9C5C141674B}" type="presOf" srcId="{5F1C8A8D-529B-4713-8E91-3E9973A287CC}" destId="{B7082D3A-7CE6-4492-A77A-9857C30C4A2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EDE56637-D379-4BC4-B947-DD797AEF909E}" type="presOf" srcId="{C749B88C-BD71-4AEC-BCD6-C945DA468C5F}" destId="{1462F873-A18A-41A7-B5DC-B2AA3B19E201}" srcOrd="1" destOrd="0" presId="urn:microsoft.com/office/officeart/2005/8/layout/process1"/>
    <dgm:cxn modelId="{71B17C5A-DE58-4AA8-93D0-38FB849FB9A5}" type="presOf" srcId="{F6F66ED0-5A48-48D2-9395-FC6BA8A901DA}" destId="{1E910F4C-B576-438C-B730-61262C57264D}" srcOrd="0" destOrd="0" presId="urn:microsoft.com/office/officeart/2005/8/layout/process1"/>
    <dgm:cxn modelId="{D366ABEE-1A80-4E37-8E17-F795D81502FF}" type="presOf" srcId="{86A66080-7E49-4018-8314-674125097638}" destId="{C1A5D9C5-9EC5-4607-A233-285366C69B45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4B0F04C8-8C70-4490-9413-0A959ECA0DA3}" type="presOf" srcId="{959AE30B-BB40-415F-9DA0-93EC6B6B4F96}" destId="{E48DEB98-ACEB-4D33-958D-1A13A47DCE06}" srcOrd="1" destOrd="0" presId="urn:microsoft.com/office/officeart/2005/8/layout/process1"/>
    <dgm:cxn modelId="{9AB6DE81-2FED-4C9F-BC5D-C7CAB06F59B6}" type="presOf" srcId="{2A8B7944-B9D9-40D8-B316-A6C4AACA9C97}" destId="{2B4A7F96-F73A-4E9A-9B4E-87A98C688821}" srcOrd="0" destOrd="0" presId="urn:microsoft.com/office/officeart/2005/8/layout/process1"/>
    <dgm:cxn modelId="{38FC62ED-2020-43B0-8FF1-4E8D60A3C8EF}" type="presOf" srcId="{F06FE37F-E31D-4A63-A439-1EAE900994EC}" destId="{CFE8EC8B-A45A-41A1-8066-2EE34BC90651}" srcOrd="0" destOrd="0" presId="urn:microsoft.com/office/officeart/2005/8/layout/process1"/>
    <dgm:cxn modelId="{695EE6F2-3A83-4DAC-BB57-18B6A7682B23}" type="presParOf" srcId="{4B8FCBA3-4C8C-48A0-9F24-C7D0DE722DE2}" destId="{CFE8EC8B-A45A-41A1-8066-2EE34BC90651}" srcOrd="0" destOrd="0" presId="urn:microsoft.com/office/officeart/2005/8/layout/process1"/>
    <dgm:cxn modelId="{8A70D703-8963-44C5-9990-34D0FA1E9816}" type="presParOf" srcId="{4B8FCBA3-4C8C-48A0-9F24-C7D0DE722DE2}" destId="{FE68D342-9B37-43B6-BB44-67B65C3EAC1A}" srcOrd="1" destOrd="0" presId="urn:microsoft.com/office/officeart/2005/8/layout/process1"/>
    <dgm:cxn modelId="{4A7AB7FC-71C3-4986-A242-74CF7BE1FEDB}" type="presParOf" srcId="{FE68D342-9B37-43B6-BB44-67B65C3EAC1A}" destId="{1462F873-A18A-41A7-B5DC-B2AA3B19E201}" srcOrd="0" destOrd="0" presId="urn:microsoft.com/office/officeart/2005/8/layout/process1"/>
    <dgm:cxn modelId="{8D80DF60-1B2F-416C-BB16-1507F08BFCCB}" type="presParOf" srcId="{4B8FCBA3-4C8C-48A0-9F24-C7D0DE722DE2}" destId="{E0E88674-8F04-4481-A895-561723BF50AA}" srcOrd="2" destOrd="0" presId="urn:microsoft.com/office/officeart/2005/8/layout/process1"/>
    <dgm:cxn modelId="{419FBF37-576D-4D5A-B809-5DAD3DB3E033}" type="presParOf" srcId="{4B8FCBA3-4C8C-48A0-9F24-C7D0DE722DE2}" destId="{B7082D3A-7CE6-4492-A77A-9857C30C4A2A}" srcOrd="3" destOrd="0" presId="urn:microsoft.com/office/officeart/2005/8/layout/process1"/>
    <dgm:cxn modelId="{5A6811A3-B6E0-474A-BF78-FA7F58EB9947}" type="presParOf" srcId="{B7082D3A-7CE6-4492-A77A-9857C30C4A2A}" destId="{D6306413-20CA-436D-9025-1364670B8C47}" srcOrd="0" destOrd="0" presId="urn:microsoft.com/office/officeart/2005/8/layout/process1"/>
    <dgm:cxn modelId="{959EF222-BF12-4698-A9C6-6D13E816E6D8}" type="presParOf" srcId="{4B8FCBA3-4C8C-48A0-9F24-C7D0DE722DE2}" destId="{2735960F-053D-4852-A141-96D6C3D0E278}" srcOrd="4" destOrd="0" presId="urn:microsoft.com/office/officeart/2005/8/layout/process1"/>
    <dgm:cxn modelId="{ED79B7BA-5E70-4E8E-ADD7-CDBFDB8B6896}" type="presParOf" srcId="{4B8FCBA3-4C8C-48A0-9F24-C7D0DE722DE2}" destId="{39162514-192C-4C7E-977D-FDCDAD752D33}" srcOrd="5" destOrd="0" presId="urn:microsoft.com/office/officeart/2005/8/layout/process1"/>
    <dgm:cxn modelId="{F2A67C19-BFB2-44C9-B3E4-35B004E29622}" type="presParOf" srcId="{39162514-192C-4C7E-977D-FDCDAD752D33}" destId="{E48DEB98-ACEB-4D33-958D-1A13A47DCE06}" srcOrd="0" destOrd="0" presId="urn:microsoft.com/office/officeart/2005/8/layout/process1"/>
    <dgm:cxn modelId="{27F3831D-356B-418D-AA1B-603D134CC4DE}" type="presParOf" srcId="{4B8FCBA3-4C8C-48A0-9F24-C7D0DE722DE2}" destId="{5E2D8182-0D97-4121-BD3C-3A76ED67FF7F}" srcOrd="6" destOrd="0" presId="urn:microsoft.com/office/officeart/2005/8/layout/process1"/>
    <dgm:cxn modelId="{F2050295-3BEB-48B7-89E1-EAB1548A58C3}" type="presParOf" srcId="{4B8FCBA3-4C8C-48A0-9F24-C7D0DE722DE2}" destId="{1212E163-B20D-4131-A035-96C89936EE12}" srcOrd="7" destOrd="0" presId="urn:microsoft.com/office/officeart/2005/8/layout/process1"/>
    <dgm:cxn modelId="{578E9B0D-9EBB-4503-BE6A-53CCFA7740AD}" type="presParOf" srcId="{1212E163-B20D-4131-A035-96C89936EE12}" destId="{CF235A76-019B-43B4-B227-39E6BA001FC3}" srcOrd="0" destOrd="0" presId="urn:microsoft.com/office/officeart/2005/8/layout/process1"/>
    <dgm:cxn modelId="{38ABAFA0-640D-41C0-867C-092DF54215D3}" type="presParOf" srcId="{4B8FCBA3-4C8C-48A0-9F24-C7D0DE722DE2}" destId="{2B4A7F96-F73A-4E9A-9B4E-87A98C688821}" srcOrd="8" destOrd="0" presId="urn:microsoft.com/office/officeart/2005/8/layout/process1"/>
    <dgm:cxn modelId="{78FAD572-2994-4399-BDD5-77F272597B07}" type="presParOf" srcId="{4B8FCBA3-4C8C-48A0-9F24-C7D0DE722DE2}" destId="{ABAD830B-7379-42AD-9DAE-CB2D1D992E18}" srcOrd="9" destOrd="0" presId="urn:microsoft.com/office/officeart/2005/8/layout/process1"/>
    <dgm:cxn modelId="{133D4611-D78C-45C5-9208-58BF4FFB8201}" type="presParOf" srcId="{ABAD830B-7379-42AD-9DAE-CB2D1D992E18}" destId="{C1A5D9C5-9EC5-4607-A233-285366C69B45}" srcOrd="0" destOrd="0" presId="urn:microsoft.com/office/officeart/2005/8/layout/process1"/>
    <dgm:cxn modelId="{2579EAFB-7EBE-44D3-ACD3-BDABE3AB75EA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3FF01EFB-F122-4F86-8B24-6055BFF1845B}" type="presOf" srcId="{46278DB0-5750-46DD-BD2A-BDA46A97F8ED}" destId="{2735960F-053D-4852-A141-96D6C3D0E278}" srcOrd="0" destOrd="0" presId="urn:microsoft.com/office/officeart/2005/8/layout/process1"/>
    <dgm:cxn modelId="{1AF07DBF-0C36-4917-B5C8-E43A932555F5}" type="presOf" srcId="{F6F66ED0-5A48-48D2-9395-FC6BA8A901DA}" destId="{1E910F4C-B576-438C-B730-61262C57264D}" srcOrd="0" destOrd="0" presId="urn:microsoft.com/office/officeart/2005/8/layout/process1"/>
    <dgm:cxn modelId="{7A94B642-B8C6-44C4-9894-FAC42926E51C}" type="presOf" srcId="{959AE30B-BB40-415F-9DA0-93EC6B6B4F96}" destId="{39162514-192C-4C7E-977D-FDCDAD752D33}" srcOrd="0" destOrd="0" presId="urn:microsoft.com/office/officeart/2005/8/layout/process1"/>
    <dgm:cxn modelId="{4DFD1222-148B-4BD8-9492-85A85A39C824}" type="presOf" srcId="{2A8B7944-B9D9-40D8-B316-A6C4AACA9C97}" destId="{2B4A7F96-F73A-4E9A-9B4E-87A98C688821}" srcOrd="0" destOrd="0" presId="urn:microsoft.com/office/officeart/2005/8/layout/process1"/>
    <dgm:cxn modelId="{0D6DC1E9-5227-4D09-9BF0-5B01BB006429}" type="presOf" srcId="{C749B88C-BD71-4AEC-BCD6-C945DA468C5F}" destId="{FE68D342-9B37-43B6-BB44-67B65C3EAC1A}" srcOrd="0" destOrd="0" presId="urn:microsoft.com/office/officeart/2005/8/layout/process1"/>
    <dgm:cxn modelId="{A74930A1-BCA9-4D4D-831D-B032B48A1720}" type="presOf" srcId="{C4401ED2-66B4-4F5A-8051-94E229062F04}" destId="{CF235A76-019B-43B4-B227-39E6BA001FC3}" srcOrd="1" destOrd="0" presId="urn:microsoft.com/office/officeart/2005/8/layout/process1"/>
    <dgm:cxn modelId="{D005AC6A-A8F6-4C1D-8B1C-2A50F0D6FC90}" type="presOf" srcId="{C0B85275-2165-4BD8-97AF-DD77E222EB90}" destId="{5E2D8182-0D97-4121-BD3C-3A76ED67FF7F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BAB3D562-BFA3-4CB3-BD33-73C72CFEBAD2}" type="presOf" srcId="{2F760E3A-9E64-47BF-97D6-B781344C4A15}" destId="{4B8FCBA3-4C8C-48A0-9F24-C7D0DE722DE2}" srcOrd="0" destOrd="0" presId="urn:microsoft.com/office/officeart/2005/8/layout/process1"/>
    <dgm:cxn modelId="{C38789C5-BE80-4DF2-94CF-DE5572A48DD2}" type="presOf" srcId="{F06FE37F-E31D-4A63-A439-1EAE900994EC}" destId="{CFE8EC8B-A45A-41A1-8066-2EE34BC90651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4AF5C49B-C4A4-4C9B-83D0-28947517C48C}" type="presOf" srcId="{C4401ED2-66B4-4F5A-8051-94E229062F04}" destId="{1212E163-B20D-4131-A035-96C89936EE12}" srcOrd="0" destOrd="0" presId="urn:microsoft.com/office/officeart/2005/8/layout/process1"/>
    <dgm:cxn modelId="{9BAEF442-C294-4665-AE3F-03F00A4CC799}" type="presOf" srcId="{86A66080-7E49-4018-8314-674125097638}" destId="{ABAD830B-7379-42AD-9DAE-CB2D1D992E18}" srcOrd="0" destOrd="0" presId="urn:microsoft.com/office/officeart/2005/8/layout/process1"/>
    <dgm:cxn modelId="{289B9ED6-F47C-4E63-9641-0DF9D49F0366}" type="presOf" srcId="{86A66080-7E49-4018-8314-674125097638}" destId="{C1A5D9C5-9EC5-4607-A233-285366C69B45}" srcOrd="1" destOrd="0" presId="urn:microsoft.com/office/officeart/2005/8/layout/process1"/>
    <dgm:cxn modelId="{DADCA919-5E55-40B1-8EB7-890705682AD3}" type="presOf" srcId="{5F1C8A8D-529B-4713-8E91-3E9973A287CC}" destId="{B7082D3A-7CE6-4492-A77A-9857C30C4A2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D99883AD-B5E8-4851-9562-FA01150E7FAA}" type="presOf" srcId="{959AE30B-BB40-415F-9DA0-93EC6B6B4F96}" destId="{E48DEB98-ACEB-4D33-958D-1A13A47DCE06}" srcOrd="1" destOrd="0" presId="urn:microsoft.com/office/officeart/2005/8/layout/process1"/>
    <dgm:cxn modelId="{8741F0D5-9B98-4D31-BCCE-70E56B77A40D}" type="presOf" srcId="{C749B88C-BD71-4AEC-BCD6-C945DA468C5F}" destId="{1462F873-A18A-41A7-B5DC-B2AA3B19E201}" srcOrd="1" destOrd="0" presId="urn:microsoft.com/office/officeart/2005/8/layout/process1"/>
    <dgm:cxn modelId="{299D1D04-C8ED-457A-B526-7EF2078401F1}" type="presOf" srcId="{8C8B2F18-1442-4C94-BCFC-8DD43AADDF45}" destId="{E0E88674-8F04-4481-A895-561723BF50AA}" srcOrd="0" destOrd="0" presId="urn:microsoft.com/office/officeart/2005/8/layout/process1"/>
    <dgm:cxn modelId="{0CD465D6-7667-4C7B-8138-2596A99408DD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B4DCA300-0A30-442C-BA21-FA1E7692545A}" type="presParOf" srcId="{4B8FCBA3-4C8C-48A0-9F24-C7D0DE722DE2}" destId="{CFE8EC8B-A45A-41A1-8066-2EE34BC90651}" srcOrd="0" destOrd="0" presId="urn:microsoft.com/office/officeart/2005/8/layout/process1"/>
    <dgm:cxn modelId="{159262DF-5017-46B3-AC5D-52E44F7C949F}" type="presParOf" srcId="{4B8FCBA3-4C8C-48A0-9F24-C7D0DE722DE2}" destId="{FE68D342-9B37-43B6-BB44-67B65C3EAC1A}" srcOrd="1" destOrd="0" presId="urn:microsoft.com/office/officeart/2005/8/layout/process1"/>
    <dgm:cxn modelId="{BDE50BFF-9ED0-46ED-8B3C-6BF78B53652F}" type="presParOf" srcId="{FE68D342-9B37-43B6-BB44-67B65C3EAC1A}" destId="{1462F873-A18A-41A7-B5DC-B2AA3B19E201}" srcOrd="0" destOrd="0" presId="urn:microsoft.com/office/officeart/2005/8/layout/process1"/>
    <dgm:cxn modelId="{3A9AE0FF-D18B-4E05-9D14-C37676CC718C}" type="presParOf" srcId="{4B8FCBA3-4C8C-48A0-9F24-C7D0DE722DE2}" destId="{E0E88674-8F04-4481-A895-561723BF50AA}" srcOrd="2" destOrd="0" presId="urn:microsoft.com/office/officeart/2005/8/layout/process1"/>
    <dgm:cxn modelId="{985D1D6C-7D22-4CFE-BEE3-34E3F50F9C70}" type="presParOf" srcId="{4B8FCBA3-4C8C-48A0-9F24-C7D0DE722DE2}" destId="{B7082D3A-7CE6-4492-A77A-9857C30C4A2A}" srcOrd="3" destOrd="0" presId="urn:microsoft.com/office/officeart/2005/8/layout/process1"/>
    <dgm:cxn modelId="{8BD86307-CEC6-435B-B8C2-CFF076CCF54D}" type="presParOf" srcId="{B7082D3A-7CE6-4492-A77A-9857C30C4A2A}" destId="{D6306413-20CA-436D-9025-1364670B8C47}" srcOrd="0" destOrd="0" presId="urn:microsoft.com/office/officeart/2005/8/layout/process1"/>
    <dgm:cxn modelId="{0817C2D6-CE0D-4F60-A792-8EAAC6050880}" type="presParOf" srcId="{4B8FCBA3-4C8C-48A0-9F24-C7D0DE722DE2}" destId="{2735960F-053D-4852-A141-96D6C3D0E278}" srcOrd="4" destOrd="0" presId="urn:microsoft.com/office/officeart/2005/8/layout/process1"/>
    <dgm:cxn modelId="{3C524E78-9476-4BAE-9810-38DFF7FBC89A}" type="presParOf" srcId="{4B8FCBA3-4C8C-48A0-9F24-C7D0DE722DE2}" destId="{39162514-192C-4C7E-977D-FDCDAD752D33}" srcOrd="5" destOrd="0" presId="urn:microsoft.com/office/officeart/2005/8/layout/process1"/>
    <dgm:cxn modelId="{2CBAD2CA-080F-4484-B9CB-1C2C4CC3AC19}" type="presParOf" srcId="{39162514-192C-4C7E-977D-FDCDAD752D33}" destId="{E48DEB98-ACEB-4D33-958D-1A13A47DCE06}" srcOrd="0" destOrd="0" presId="urn:microsoft.com/office/officeart/2005/8/layout/process1"/>
    <dgm:cxn modelId="{3D695148-EE67-421A-B0F8-1C869123BBBC}" type="presParOf" srcId="{4B8FCBA3-4C8C-48A0-9F24-C7D0DE722DE2}" destId="{5E2D8182-0D97-4121-BD3C-3A76ED67FF7F}" srcOrd="6" destOrd="0" presId="urn:microsoft.com/office/officeart/2005/8/layout/process1"/>
    <dgm:cxn modelId="{5DF3D4A8-AB67-45B6-8048-3EC210743767}" type="presParOf" srcId="{4B8FCBA3-4C8C-48A0-9F24-C7D0DE722DE2}" destId="{1212E163-B20D-4131-A035-96C89936EE12}" srcOrd="7" destOrd="0" presId="urn:microsoft.com/office/officeart/2005/8/layout/process1"/>
    <dgm:cxn modelId="{C6EC8A31-4276-4505-BFE3-043854A19478}" type="presParOf" srcId="{1212E163-B20D-4131-A035-96C89936EE12}" destId="{CF235A76-019B-43B4-B227-39E6BA001FC3}" srcOrd="0" destOrd="0" presId="urn:microsoft.com/office/officeart/2005/8/layout/process1"/>
    <dgm:cxn modelId="{0E4678E0-6FA8-49A7-8899-D4E9ECF0D6F2}" type="presParOf" srcId="{4B8FCBA3-4C8C-48A0-9F24-C7D0DE722DE2}" destId="{2B4A7F96-F73A-4E9A-9B4E-87A98C688821}" srcOrd="8" destOrd="0" presId="urn:microsoft.com/office/officeart/2005/8/layout/process1"/>
    <dgm:cxn modelId="{084694CA-AE7B-408A-BA40-B35953D998BB}" type="presParOf" srcId="{4B8FCBA3-4C8C-48A0-9F24-C7D0DE722DE2}" destId="{ABAD830B-7379-42AD-9DAE-CB2D1D992E18}" srcOrd="9" destOrd="0" presId="urn:microsoft.com/office/officeart/2005/8/layout/process1"/>
    <dgm:cxn modelId="{5AF10139-E53D-412E-A036-FC9458C93B69}" type="presParOf" srcId="{ABAD830B-7379-42AD-9DAE-CB2D1D992E18}" destId="{C1A5D9C5-9EC5-4607-A233-285366C69B45}" srcOrd="0" destOrd="0" presId="urn:microsoft.com/office/officeart/2005/8/layout/process1"/>
    <dgm:cxn modelId="{A207626B-8F98-40CE-A088-94B8534891D0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מבט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לאופק</a:t>
          </a:r>
          <a:endParaRPr lang="he-IL" dirty="0">
            <a:solidFill>
              <a:schemeClr val="accent2"/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2735717-318D-4F7E-A9BD-A03474261156}" type="presOf" srcId="{C749B88C-BD71-4AEC-BCD6-C945DA468C5F}" destId="{FE68D342-9B37-43B6-BB44-67B65C3EAC1A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19E8D62D-DEBB-4132-B256-804BFE9133AE}" type="presOf" srcId="{959AE30B-BB40-415F-9DA0-93EC6B6B4F96}" destId="{E48DEB98-ACEB-4D33-958D-1A13A47DCE06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05C86233-ACE8-400C-8688-749DC31017C0}" type="presOf" srcId="{959AE30B-BB40-415F-9DA0-93EC6B6B4F96}" destId="{39162514-192C-4C7E-977D-FDCDAD752D33}" srcOrd="0" destOrd="0" presId="urn:microsoft.com/office/officeart/2005/8/layout/process1"/>
    <dgm:cxn modelId="{E2F9A34D-104F-4833-B420-271383B818CE}" type="presOf" srcId="{86A66080-7E49-4018-8314-674125097638}" destId="{C1A5D9C5-9EC5-4607-A233-285366C69B45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A570FE95-ACCA-460F-8902-099EA6D49920}" type="presOf" srcId="{C4401ED2-66B4-4F5A-8051-94E229062F04}" destId="{CF235A76-019B-43B4-B227-39E6BA001FC3}" srcOrd="1" destOrd="0" presId="urn:microsoft.com/office/officeart/2005/8/layout/process1"/>
    <dgm:cxn modelId="{66D041AE-036F-407E-97C2-B6F9AAFE458C}" type="presOf" srcId="{F6F66ED0-5A48-48D2-9395-FC6BA8A901DA}" destId="{1E910F4C-B576-438C-B730-61262C57264D}" srcOrd="0" destOrd="0" presId="urn:microsoft.com/office/officeart/2005/8/layout/process1"/>
    <dgm:cxn modelId="{D3C89EBF-BE95-4045-9BBA-3469B4E0B77F}" type="presOf" srcId="{C4401ED2-66B4-4F5A-8051-94E229062F04}" destId="{1212E163-B20D-4131-A035-96C89936EE12}" srcOrd="0" destOrd="0" presId="urn:microsoft.com/office/officeart/2005/8/layout/process1"/>
    <dgm:cxn modelId="{AD54FF1E-E384-4C98-9CD6-CC2F3F8B9684}" type="presOf" srcId="{86A66080-7E49-4018-8314-674125097638}" destId="{ABAD830B-7379-42AD-9DAE-CB2D1D992E1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7E24B787-5D8A-4EDE-A1CE-40E107A0C8A8}" type="presOf" srcId="{5F1C8A8D-529B-4713-8E91-3E9973A287CC}" destId="{D6306413-20CA-436D-9025-1364670B8C47}" srcOrd="1" destOrd="0" presId="urn:microsoft.com/office/officeart/2005/8/layout/process1"/>
    <dgm:cxn modelId="{81E5B26D-84C5-4A9C-8274-90A5DE49AF23}" type="presOf" srcId="{C749B88C-BD71-4AEC-BCD6-C945DA468C5F}" destId="{1462F873-A18A-41A7-B5DC-B2AA3B19E201}" srcOrd="1" destOrd="0" presId="urn:microsoft.com/office/officeart/2005/8/layout/process1"/>
    <dgm:cxn modelId="{43566145-6576-4D94-8D9B-33ACC1544A0E}" type="presOf" srcId="{F06FE37F-E31D-4A63-A439-1EAE900994EC}" destId="{CFE8EC8B-A45A-41A1-8066-2EE34BC9065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E912F423-29C6-4928-956F-2BDAEB1EE72F}" type="presOf" srcId="{5F1C8A8D-529B-4713-8E91-3E9973A287CC}" destId="{B7082D3A-7CE6-4492-A77A-9857C30C4A2A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7DAB3D01-F518-44F0-B6D7-A42D042BC034}" type="presOf" srcId="{C0B85275-2165-4BD8-97AF-DD77E222EB90}" destId="{5E2D8182-0D97-4121-BD3C-3A76ED67FF7F}" srcOrd="0" destOrd="0" presId="urn:microsoft.com/office/officeart/2005/8/layout/process1"/>
    <dgm:cxn modelId="{BA4897F8-394E-4773-A732-7FD50CD32A23}" type="presOf" srcId="{2A8B7944-B9D9-40D8-B316-A6C4AACA9C97}" destId="{2B4A7F96-F73A-4E9A-9B4E-87A98C688821}" srcOrd="0" destOrd="0" presId="urn:microsoft.com/office/officeart/2005/8/layout/process1"/>
    <dgm:cxn modelId="{990376C7-7F58-4780-BA25-B7F9950E8259}" type="presOf" srcId="{8C8B2F18-1442-4C94-BCFC-8DD43AADDF45}" destId="{E0E88674-8F04-4481-A895-561723BF50AA}" srcOrd="0" destOrd="0" presId="urn:microsoft.com/office/officeart/2005/8/layout/process1"/>
    <dgm:cxn modelId="{1782C289-8BA0-4452-9615-8A2BBEFEA53D}" type="presOf" srcId="{46278DB0-5750-46DD-BD2A-BDA46A97F8ED}" destId="{2735960F-053D-4852-A141-96D6C3D0E278}" srcOrd="0" destOrd="0" presId="urn:microsoft.com/office/officeart/2005/8/layout/process1"/>
    <dgm:cxn modelId="{A557C21A-4434-4CF0-915F-81A30D5A8EAC}" type="presOf" srcId="{2F760E3A-9E64-47BF-97D6-B781344C4A15}" destId="{4B8FCBA3-4C8C-48A0-9F24-C7D0DE722DE2}" srcOrd="0" destOrd="0" presId="urn:microsoft.com/office/officeart/2005/8/layout/process1"/>
    <dgm:cxn modelId="{EF76A4E6-7B01-4446-A76D-3340844F6D94}" type="presParOf" srcId="{4B8FCBA3-4C8C-48A0-9F24-C7D0DE722DE2}" destId="{CFE8EC8B-A45A-41A1-8066-2EE34BC90651}" srcOrd="0" destOrd="0" presId="urn:microsoft.com/office/officeart/2005/8/layout/process1"/>
    <dgm:cxn modelId="{B3137EC0-E1AF-4C18-939B-6038DFE1CA03}" type="presParOf" srcId="{4B8FCBA3-4C8C-48A0-9F24-C7D0DE722DE2}" destId="{FE68D342-9B37-43B6-BB44-67B65C3EAC1A}" srcOrd="1" destOrd="0" presId="urn:microsoft.com/office/officeart/2005/8/layout/process1"/>
    <dgm:cxn modelId="{B6CC83BC-DC12-4786-88A5-CFBF9F2F3CB5}" type="presParOf" srcId="{FE68D342-9B37-43B6-BB44-67B65C3EAC1A}" destId="{1462F873-A18A-41A7-B5DC-B2AA3B19E201}" srcOrd="0" destOrd="0" presId="urn:microsoft.com/office/officeart/2005/8/layout/process1"/>
    <dgm:cxn modelId="{6A73418F-6FEE-462E-9619-9D84ECFF3214}" type="presParOf" srcId="{4B8FCBA3-4C8C-48A0-9F24-C7D0DE722DE2}" destId="{E0E88674-8F04-4481-A895-561723BF50AA}" srcOrd="2" destOrd="0" presId="urn:microsoft.com/office/officeart/2005/8/layout/process1"/>
    <dgm:cxn modelId="{A789A593-7B0D-4580-85CE-1B50FE0D6BD1}" type="presParOf" srcId="{4B8FCBA3-4C8C-48A0-9F24-C7D0DE722DE2}" destId="{B7082D3A-7CE6-4492-A77A-9857C30C4A2A}" srcOrd="3" destOrd="0" presId="urn:microsoft.com/office/officeart/2005/8/layout/process1"/>
    <dgm:cxn modelId="{A3B1E14E-7F61-483E-B959-45CA4DC32865}" type="presParOf" srcId="{B7082D3A-7CE6-4492-A77A-9857C30C4A2A}" destId="{D6306413-20CA-436D-9025-1364670B8C47}" srcOrd="0" destOrd="0" presId="urn:microsoft.com/office/officeart/2005/8/layout/process1"/>
    <dgm:cxn modelId="{01C33DA1-8653-47BF-A3FA-AEA03DFDA60A}" type="presParOf" srcId="{4B8FCBA3-4C8C-48A0-9F24-C7D0DE722DE2}" destId="{2735960F-053D-4852-A141-96D6C3D0E278}" srcOrd="4" destOrd="0" presId="urn:microsoft.com/office/officeart/2005/8/layout/process1"/>
    <dgm:cxn modelId="{FC855C8F-10DE-4A13-9F97-DC4315A625F2}" type="presParOf" srcId="{4B8FCBA3-4C8C-48A0-9F24-C7D0DE722DE2}" destId="{39162514-192C-4C7E-977D-FDCDAD752D33}" srcOrd="5" destOrd="0" presId="urn:microsoft.com/office/officeart/2005/8/layout/process1"/>
    <dgm:cxn modelId="{4C27C6C9-5A34-466C-9AC0-BD16814FDFAA}" type="presParOf" srcId="{39162514-192C-4C7E-977D-FDCDAD752D33}" destId="{E48DEB98-ACEB-4D33-958D-1A13A47DCE06}" srcOrd="0" destOrd="0" presId="urn:microsoft.com/office/officeart/2005/8/layout/process1"/>
    <dgm:cxn modelId="{5C32F66E-C0F3-45F5-8F4D-32F666EF0B19}" type="presParOf" srcId="{4B8FCBA3-4C8C-48A0-9F24-C7D0DE722DE2}" destId="{5E2D8182-0D97-4121-BD3C-3A76ED67FF7F}" srcOrd="6" destOrd="0" presId="urn:microsoft.com/office/officeart/2005/8/layout/process1"/>
    <dgm:cxn modelId="{522E3943-061E-42A4-A24A-6F480E7FAAED}" type="presParOf" srcId="{4B8FCBA3-4C8C-48A0-9F24-C7D0DE722DE2}" destId="{1212E163-B20D-4131-A035-96C89936EE12}" srcOrd="7" destOrd="0" presId="urn:microsoft.com/office/officeart/2005/8/layout/process1"/>
    <dgm:cxn modelId="{45BB1068-C9DF-443D-8297-3E8C36C98B4A}" type="presParOf" srcId="{1212E163-B20D-4131-A035-96C89936EE12}" destId="{CF235A76-019B-43B4-B227-39E6BA001FC3}" srcOrd="0" destOrd="0" presId="urn:microsoft.com/office/officeart/2005/8/layout/process1"/>
    <dgm:cxn modelId="{71B249E0-4C46-42D7-AEB1-1E92A0024299}" type="presParOf" srcId="{4B8FCBA3-4C8C-48A0-9F24-C7D0DE722DE2}" destId="{2B4A7F96-F73A-4E9A-9B4E-87A98C688821}" srcOrd="8" destOrd="0" presId="urn:microsoft.com/office/officeart/2005/8/layout/process1"/>
    <dgm:cxn modelId="{1C750971-5AC6-4127-9964-1944DF64DE4B}" type="presParOf" srcId="{4B8FCBA3-4C8C-48A0-9F24-C7D0DE722DE2}" destId="{ABAD830B-7379-42AD-9DAE-CB2D1D992E18}" srcOrd="9" destOrd="0" presId="urn:microsoft.com/office/officeart/2005/8/layout/process1"/>
    <dgm:cxn modelId="{B87982E7-B2C2-419B-9FDB-38A25DF7E6AC}" type="presParOf" srcId="{ABAD830B-7379-42AD-9DAE-CB2D1D992E18}" destId="{C1A5D9C5-9EC5-4607-A233-285366C69B45}" srcOrd="0" destOrd="0" presId="urn:microsoft.com/office/officeart/2005/8/layout/process1"/>
    <dgm:cxn modelId="{43B8DA09-2EDB-4C3F-A663-80F7FD809795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6B8A9F6E-B60E-4613-A2F2-A8049E7D9794}" type="presOf" srcId="{86A66080-7E49-4018-8314-674125097638}" destId="{ABAD830B-7379-42AD-9DAE-CB2D1D992E18}" srcOrd="0" destOrd="0" presId="urn:microsoft.com/office/officeart/2005/8/layout/process1"/>
    <dgm:cxn modelId="{45DE471C-0D04-429C-9262-74A67715BC91}" type="presOf" srcId="{C749B88C-BD71-4AEC-BCD6-C945DA468C5F}" destId="{1462F873-A18A-41A7-B5DC-B2AA3B19E201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09F1B680-3B00-45CE-8F3A-96A46E9BE684}" type="presOf" srcId="{86A66080-7E49-4018-8314-674125097638}" destId="{C1A5D9C5-9EC5-4607-A233-285366C69B45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563D2DA2-0196-40D4-BE2D-E1D35C1A4584}" type="presOf" srcId="{959AE30B-BB40-415F-9DA0-93EC6B6B4F96}" destId="{E48DEB98-ACEB-4D33-958D-1A13A47DCE06}" srcOrd="1" destOrd="0" presId="urn:microsoft.com/office/officeart/2005/8/layout/process1"/>
    <dgm:cxn modelId="{6E1E117D-FE9F-4AF5-89A7-1D37AF0F648E}" type="presOf" srcId="{5F1C8A8D-529B-4713-8E91-3E9973A287CC}" destId="{D6306413-20CA-436D-9025-1364670B8C47}" srcOrd="1" destOrd="0" presId="urn:microsoft.com/office/officeart/2005/8/layout/process1"/>
    <dgm:cxn modelId="{BB008C4B-9650-437F-BBA7-06532444E424}" type="presOf" srcId="{C749B88C-BD71-4AEC-BCD6-C945DA468C5F}" destId="{FE68D342-9B37-43B6-BB44-67B65C3EAC1A}" srcOrd="0" destOrd="0" presId="urn:microsoft.com/office/officeart/2005/8/layout/process1"/>
    <dgm:cxn modelId="{AC3BA1BF-DCA4-4EF3-9F7A-9F6ED233C3C7}" type="presOf" srcId="{C0B85275-2165-4BD8-97AF-DD77E222EB90}" destId="{5E2D8182-0D97-4121-BD3C-3A76ED67FF7F}" srcOrd="0" destOrd="0" presId="urn:microsoft.com/office/officeart/2005/8/layout/process1"/>
    <dgm:cxn modelId="{79E867DF-D1C0-4E58-87C6-60D44CA2261F}" type="presOf" srcId="{C4401ED2-66B4-4F5A-8051-94E229062F04}" destId="{1212E163-B20D-4131-A035-96C89936EE12}" srcOrd="0" destOrd="0" presId="urn:microsoft.com/office/officeart/2005/8/layout/process1"/>
    <dgm:cxn modelId="{14F0CA62-B695-4239-9E65-515995FA52C2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76EB2916-81DE-4625-A1CB-32DB03B7E9EE}" type="presOf" srcId="{2A8B7944-B9D9-40D8-B316-A6C4AACA9C97}" destId="{2B4A7F96-F73A-4E9A-9B4E-87A98C68882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7368BA84-1E7C-44CE-89EA-0C09F2742916}" type="presOf" srcId="{F06FE37F-E31D-4A63-A439-1EAE900994EC}" destId="{CFE8EC8B-A45A-41A1-8066-2EE34BC90651}" srcOrd="0" destOrd="0" presId="urn:microsoft.com/office/officeart/2005/8/layout/process1"/>
    <dgm:cxn modelId="{43FB842B-96B8-425A-B70F-1270DDC31B6B}" type="presOf" srcId="{8C8B2F18-1442-4C94-BCFC-8DD43AADDF45}" destId="{E0E88674-8F04-4481-A895-561723BF50AA}" srcOrd="0" destOrd="0" presId="urn:microsoft.com/office/officeart/2005/8/layout/process1"/>
    <dgm:cxn modelId="{03E51A60-3544-4D7A-8627-6AD16F8181A5}" type="presOf" srcId="{5F1C8A8D-529B-4713-8E91-3E9973A287CC}" destId="{B7082D3A-7CE6-4492-A77A-9857C30C4A2A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87A2FECA-4ED1-41CE-94D3-917F1072083D}" type="presOf" srcId="{959AE30B-BB40-415F-9DA0-93EC6B6B4F96}" destId="{39162514-192C-4C7E-977D-FDCDAD752D33}" srcOrd="0" destOrd="0" presId="urn:microsoft.com/office/officeart/2005/8/layout/process1"/>
    <dgm:cxn modelId="{3427CB0E-DB14-4B44-BCE6-2CCE84DE14E7}" type="presOf" srcId="{C4401ED2-66B4-4F5A-8051-94E229062F04}" destId="{CF235A76-019B-43B4-B227-39E6BA001FC3}" srcOrd="1" destOrd="0" presId="urn:microsoft.com/office/officeart/2005/8/layout/process1"/>
    <dgm:cxn modelId="{2D181076-A680-49F5-90D5-E9E3BB08679F}" type="presOf" srcId="{F6F66ED0-5A48-48D2-9395-FC6BA8A901DA}" destId="{1E910F4C-B576-438C-B730-61262C57264D}" srcOrd="0" destOrd="0" presId="urn:microsoft.com/office/officeart/2005/8/layout/process1"/>
    <dgm:cxn modelId="{70666C0B-964A-4B37-81B2-C4925A333D61}" type="presOf" srcId="{2F760E3A-9E64-47BF-97D6-B781344C4A15}" destId="{4B8FCBA3-4C8C-48A0-9F24-C7D0DE722DE2}" srcOrd="0" destOrd="0" presId="urn:microsoft.com/office/officeart/2005/8/layout/process1"/>
    <dgm:cxn modelId="{53D05B0E-82C9-442C-A6BC-60E91BB42003}" type="presParOf" srcId="{4B8FCBA3-4C8C-48A0-9F24-C7D0DE722DE2}" destId="{CFE8EC8B-A45A-41A1-8066-2EE34BC90651}" srcOrd="0" destOrd="0" presId="urn:microsoft.com/office/officeart/2005/8/layout/process1"/>
    <dgm:cxn modelId="{34B4D4BA-77BC-463B-9A5A-365DE152314F}" type="presParOf" srcId="{4B8FCBA3-4C8C-48A0-9F24-C7D0DE722DE2}" destId="{FE68D342-9B37-43B6-BB44-67B65C3EAC1A}" srcOrd="1" destOrd="0" presId="urn:microsoft.com/office/officeart/2005/8/layout/process1"/>
    <dgm:cxn modelId="{C2ACA082-F6A2-4D72-B885-12761E6EAF72}" type="presParOf" srcId="{FE68D342-9B37-43B6-BB44-67B65C3EAC1A}" destId="{1462F873-A18A-41A7-B5DC-B2AA3B19E201}" srcOrd="0" destOrd="0" presId="urn:microsoft.com/office/officeart/2005/8/layout/process1"/>
    <dgm:cxn modelId="{D936919F-7354-4EBB-891B-C5B8B1A0A7D9}" type="presParOf" srcId="{4B8FCBA3-4C8C-48A0-9F24-C7D0DE722DE2}" destId="{E0E88674-8F04-4481-A895-561723BF50AA}" srcOrd="2" destOrd="0" presId="urn:microsoft.com/office/officeart/2005/8/layout/process1"/>
    <dgm:cxn modelId="{393A6329-8F1A-408D-AF44-FCC39D3AF530}" type="presParOf" srcId="{4B8FCBA3-4C8C-48A0-9F24-C7D0DE722DE2}" destId="{B7082D3A-7CE6-4492-A77A-9857C30C4A2A}" srcOrd="3" destOrd="0" presId="urn:microsoft.com/office/officeart/2005/8/layout/process1"/>
    <dgm:cxn modelId="{D2AA63A8-C8A3-4BF5-AF49-1B0B5E1AF6C8}" type="presParOf" srcId="{B7082D3A-7CE6-4492-A77A-9857C30C4A2A}" destId="{D6306413-20CA-436D-9025-1364670B8C47}" srcOrd="0" destOrd="0" presId="urn:microsoft.com/office/officeart/2005/8/layout/process1"/>
    <dgm:cxn modelId="{BE0D1DAD-8409-49C3-A669-EFFDBF27284D}" type="presParOf" srcId="{4B8FCBA3-4C8C-48A0-9F24-C7D0DE722DE2}" destId="{2735960F-053D-4852-A141-96D6C3D0E278}" srcOrd="4" destOrd="0" presId="urn:microsoft.com/office/officeart/2005/8/layout/process1"/>
    <dgm:cxn modelId="{8B87077D-02FA-43B5-9E01-B230B28729D6}" type="presParOf" srcId="{4B8FCBA3-4C8C-48A0-9F24-C7D0DE722DE2}" destId="{39162514-192C-4C7E-977D-FDCDAD752D33}" srcOrd="5" destOrd="0" presId="urn:microsoft.com/office/officeart/2005/8/layout/process1"/>
    <dgm:cxn modelId="{E1EC1A3D-AE65-4704-A110-FC281E89A036}" type="presParOf" srcId="{39162514-192C-4C7E-977D-FDCDAD752D33}" destId="{E48DEB98-ACEB-4D33-958D-1A13A47DCE06}" srcOrd="0" destOrd="0" presId="urn:microsoft.com/office/officeart/2005/8/layout/process1"/>
    <dgm:cxn modelId="{28203B34-F8EF-4E9C-881E-ECE2F7D21C8A}" type="presParOf" srcId="{4B8FCBA3-4C8C-48A0-9F24-C7D0DE722DE2}" destId="{5E2D8182-0D97-4121-BD3C-3A76ED67FF7F}" srcOrd="6" destOrd="0" presId="urn:microsoft.com/office/officeart/2005/8/layout/process1"/>
    <dgm:cxn modelId="{CDD162B7-D8F1-43E7-8ED6-89DE9DC3ABFD}" type="presParOf" srcId="{4B8FCBA3-4C8C-48A0-9F24-C7D0DE722DE2}" destId="{1212E163-B20D-4131-A035-96C89936EE12}" srcOrd="7" destOrd="0" presId="urn:microsoft.com/office/officeart/2005/8/layout/process1"/>
    <dgm:cxn modelId="{FD809E2F-AB96-4946-B86F-BA5E19F55CF7}" type="presParOf" srcId="{1212E163-B20D-4131-A035-96C89936EE12}" destId="{CF235A76-019B-43B4-B227-39E6BA001FC3}" srcOrd="0" destOrd="0" presId="urn:microsoft.com/office/officeart/2005/8/layout/process1"/>
    <dgm:cxn modelId="{621EDED3-E8BA-4DF1-82C8-FAB26BD64B61}" type="presParOf" srcId="{4B8FCBA3-4C8C-48A0-9F24-C7D0DE722DE2}" destId="{2B4A7F96-F73A-4E9A-9B4E-87A98C688821}" srcOrd="8" destOrd="0" presId="urn:microsoft.com/office/officeart/2005/8/layout/process1"/>
    <dgm:cxn modelId="{40329203-59B2-4788-925A-9F0CC7E8D1F1}" type="presParOf" srcId="{4B8FCBA3-4C8C-48A0-9F24-C7D0DE722DE2}" destId="{ABAD830B-7379-42AD-9DAE-CB2D1D992E18}" srcOrd="9" destOrd="0" presId="urn:microsoft.com/office/officeart/2005/8/layout/process1"/>
    <dgm:cxn modelId="{F2E7D430-9D3B-499B-BE14-EDAA0528BA2C}" type="presParOf" srcId="{ABAD830B-7379-42AD-9DAE-CB2D1D992E18}" destId="{C1A5D9C5-9EC5-4607-A233-285366C69B45}" srcOrd="0" destOrd="0" presId="urn:microsoft.com/office/officeart/2005/8/layout/process1"/>
    <dgm:cxn modelId="{96325DFC-9361-452C-B733-9CBAE4837B32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הצגת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האגף</a:t>
          </a:r>
          <a:endParaRPr lang="he-IL" dirty="0">
            <a:solidFill>
              <a:schemeClr val="accent2"/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4F8CE815-8892-4E7A-AB51-0A96665E0726}" type="presOf" srcId="{959AE30B-BB40-415F-9DA0-93EC6B6B4F96}" destId="{E48DEB98-ACEB-4D33-958D-1A13A47DCE06}" srcOrd="1" destOrd="0" presId="urn:microsoft.com/office/officeart/2005/8/layout/process1"/>
    <dgm:cxn modelId="{4D1A2A26-A94E-4B91-9AE7-79D7AFFC44F2}" type="presOf" srcId="{F06FE37F-E31D-4A63-A439-1EAE900994EC}" destId="{CFE8EC8B-A45A-41A1-8066-2EE34BC90651}" srcOrd="0" destOrd="0" presId="urn:microsoft.com/office/officeart/2005/8/layout/process1"/>
    <dgm:cxn modelId="{A6123F60-B744-4361-BD9E-758026D6AE39}" type="presOf" srcId="{F6F66ED0-5A48-48D2-9395-FC6BA8A901DA}" destId="{1E910F4C-B576-438C-B730-61262C57264D}" srcOrd="0" destOrd="0" presId="urn:microsoft.com/office/officeart/2005/8/layout/process1"/>
    <dgm:cxn modelId="{94A72D09-A3ED-47BB-AD85-17FF25953945}" type="presOf" srcId="{5F1C8A8D-529B-4713-8E91-3E9973A287CC}" destId="{B7082D3A-7CE6-4492-A77A-9857C30C4A2A}" srcOrd="0" destOrd="0" presId="urn:microsoft.com/office/officeart/2005/8/layout/process1"/>
    <dgm:cxn modelId="{10A41729-3260-4EE1-BC80-ACC21653FDF6}" type="presOf" srcId="{5F1C8A8D-529B-4713-8E91-3E9973A287CC}" destId="{D6306413-20CA-436D-9025-1364670B8C47}" srcOrd="1" destOrd="0" presId="urn:microsoft.com/office/officeart/2005/8/layout/process1"/>
    <dgm:cxn modelId="{CF773606-423B-44BE-B944-912513FA65C6}" type="presOf" srcId="{86A66080-7E49-4018-8314-674125097638}" destId="{C1A5D9C5-9EC5-4607-A233-285366C69B45}" srcOrd="1" destOrd="0" presId="urn:microsoft.com/office/officeart/2005/8/layout/process1"/>
    <dgm:cxn modelId="{B7C374C2-B504-4BCA-9D47-7D491B7A04B1}" type="presOf" srcId="{8C8B2F18-1442-4C94-BCFC-8DD43AADDF45}" destId="{E0E88674-8F04-4481-A895-561723BF50AA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681E6CD-F7FB-4D74-A4FB-4D362489F9A5}" type="presOf" srcId="{2A8B7944-B9D9-40D8-B316-A6C4AACA9C97}" destId="{2B4A7F96-F73A-4E9A-9B4E-87A98C688821}" srcOrd="0" destOrd="0" presId="urn:microsoft.com/office/officeart/2005/8/layout/process1"/>
    <dgm:cxn modelId="{F2322C75-1C9B-4376-8947-79D9B30E1915}" type="presOf" srcId="{C4401ED2-66B4-4F5A-8051-94E229062F04}" destId="{1212E163-B20D-4131-A035-96C89936EE12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9472FEB3-5DF6-4A23-8FAC-A1A93E972A02}" type="presOf" srcId="{959AE30B-BB40-415F-9DA0-93EC6B6B4F96}" destId="{39162514-192C-4C7E-977D-FDCDAD752D33}" srcOrd="0" destOrd="0" presId="urn:microsoft.com/office/officeart/2005/8/layout/process1"/>
    <dgm:cxn modelId="{393BEA13-3370-4518-939F-AAC0BAD56DA8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99927325-467F-4152-AA13-C5AA710AC1D9}" type="presOf" srcId="{C749B88C-BD71-4AEC-BCD6-C945DA468C5F}" destId="{FE68D342-9B37-43B6-BB44-67B65C3EAC1A}" srcOrd="0" destOrd="0" presId="urn:microsoft.com/office/officeart/2005/8/layout/process1"/>
    <dgm:cxn modelId="{44B7B9A8-88DF-448D-BC59-DD41A54141CE}" type="presOf" srcId="{C749B88C-BD71-4AEC-BCD6-C945DA468C5F}" destId="{1462F873-A18A-41A7-B5DC-B2AA3B19E201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D6CB5F82-1666-4B0C-8191-762390D6895F}" type="presOf" srcId="{C0B85275-2165-4BD8-97AF-DD77E222EB90}" destId="{5E2D8182-0D97-4121-BD3C-3A76ED67FF7F}" srcOrd="0" destOrd="0" presId="urn:microsoft.com/office/officeart/2005/8/layout/process1"/>
    <dgm:cxn modelId="{F365D1B9-2BD8-410E-9BCA-BAED294804D7}" type="presOf" srcId="{2F760E3A-9E64-47BF-97D6-B781344C4A15}" destId="{4B8FCBA3-4C8C-48A0-9F24-C7D0DE722DE2}" srcOrd="0" destOrd="0" presId="urn:microsoft.com/office/officeart/2005/8/layout/process1"/>
    <dgm:cxn modelId="{5EF5406A-638A-498D-932B-8A349F065787}" type="presOf" srcId="{C4401ED2-66B4-4F5A-8051-94E229062F04}" destId="{CF235A76-019B-43B4-B227-39E6BA001FC3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D0063FAA-B265-4B17-9CE9-3E06BE9607B8}" type="presOf" srcId="{86A66080-7E49-4018-8314-674125097638}" destId="{ABAD830B-7379-42AD-9DAE-CB2D1D992E18}" srcOrd="0" destOrd="0" presId="urn:microsoft.com/office/officeart/2005/8/layout/process1"/>
    <dgm:cxn modelId="{BCAB53D6-CD16-463E-9B21-7FC9982A10FE}" type="presParOf" srcId="{4B8FCBA3-4C8C-48A0-9F24-C7D0DE722DE2}" destId="{CFE8EC8B-A45A-41A1-8066-2EE34BC90651}" srcOrd="0" destOrd="0" presId="urn:microsoft.com/office/officeart/2005/8/layout/process1"/>
    <dgm:cxn modelId="{47ECC568-FB21-4E56-80CF-FD87BE5ACFED}" type="presParOf" srcId="{4B8FCBA3-4C8C-48A0-9F24-C7D0DE722DE2}" destId="{FE68D342-9B37-43B6-BB44-67B65C3EAC1A}" srcOrd="1" destOrd="0" presId="urn:microsoft.com/office/officeart/2005/8/layout/process1"/>
    <dgm:cxn modelId="{FE44D43B-083D-4ED4-95FF-B004F5574A77}" type="presParOf" srcId="{FE68D342-9B37-43B6-BB44-67B65C3EAC1A}" destId="{1462F873-A18A-41A7-B5DC-B2AA3B19E201}" srcOrd="0" destOrd="0" presId="urn:microsoft.com/office/officeart/2005/8/layout/process1"/>
    <dgm:cxn modelId="{08B38CC6-E7CA-40EA-A5C4-9E1A64AA834B}" type="presParOf" srcId="{4B8FCBA3-4C8C-48A0-9F24-C7D0DE722DE2}" destId="{E0E88674-8F04-4481-A895-561723BF50AA}" srcOrd="2" destOrd="0" presId="urn:microsoft.com/office/officeart/2005/8/layout/process1"/>
    <dgm:cxn modelId="{3CBF8388-0029-4809-8A05-2998A1672FCB}" type="presParOf" srcId="{4B8FCBA3-4C8C-48A0-9F24-C7D0DE722DE2}" destId="{B7082D3A-7CE6-4492-A77A-9857C30C4A2A}" srcOrd="3" destOrd="0" presId="urn:microsoft.com/office/officeart/2005/8/layout/process1"/>
    <dgm:cxn modelId="{6DA9EF01-3224-48E4-8932-49E304C16C86}" type="presParOf" srcId="{B7082D3A-7CE6-4492-A77A-9857C30C4A2A}" destId="{D6306413-20CA-436D-9025-1364670B8C47}" srcOrd="0" destOrd="0" presId="urn:microsoft.com/office/officeart/2005/8/layout/process1"/>
    <dgm:cxn modelId="{1FEEE8BF-63BA-42C0-81B5-670432EC0F6E}" type="presParOf" srcId="{4B8FCBA3-4C8C-48A0-9F24-C7D0DE722DE2}" destId="{2735960F-053D-4852-A141-96D6C3D0E278}" srcOrd="4" destOrd="0" presId="urn:microsoft.com/office/officeart/2005/8/layout/process1"/>
    <dgm:cxn modelId="{D4CE8B24-72BD-4829-A54F-34A47DDE3268}" type="presParOf" srcId="{4B8FCBA3-4C8C-48A0-9F24-C7D0DE722DE2}" destId="{39162514-192C-4C7E-977D-FDCDAD752D33}" srcOrd="5" destOrd="0" presId="urn:microsoft.com/office/officeart/2005/8/layout/process1"/>
    <dgm:cxn modelId="{7EC52915-2282-4C86-B569-B65269CC8F8C}" type="presParOf" srcId="{39162514-192C-4C7E-977D-FDCDAD752D33}" destId="{E48DEB98-ACEB-4D33-958D-1A13A47DCE06}" srcOrd="0" destOrd="0" presId="urn:microsoft.com/office/officeart/2005/8/layout/process1"/>
    <dgm:cxn modelId="{A39634AC-D33D-4E5B-8E15-B0A60A2BBDD2}" type="presParOf" srcId="{4B8FCBA3-4C8C-48A0-9F24-C7D0DE722DE2}" destId="{5E2D8182-0D97-4121-BD3C-3A76ED67FF7F}" srcOrd="6" destOrd="0" presId="urn:microsoft.com/office/officeart/2005/8/layout/process1"/>
    <dgm:cxn modelId="{CDD0CF91-DB29-4BA1-863B-443E74BD8B46}" type="presParOf" srcId="{4B8FCBA3-4C8C-48A0-9F24-C7D0DE722DE2}" destId="{1212E163-B20D-4131-A035-96C89936EE12}" srcOrd="7" destOrd="0" presId="urn:microsoft.com/office/officeart/2005/8/layout/process1"/>
    <dgm:cxn modelId="{FC319145-D030-4FF5-B25C-611502E8CEAE}" type="presParOf" srcId="{1212E163-B20D-4131-A035-96C89936EE12}" destId="{CF235A76-019B-43B4-B227-39E6BA001FC3}" srcOrd="0" destOrd="0" presId="urn:microsoft.com/office/officeart/2005/8/layout/process1"/>
    <dgm:cxn modelId="{2A3CC9E5-1BFC-4F26-84B5-6FEB4BF019D7}" type="presParOf" srcId="{4B8FCBA3-4C8C-48A0-9F24-C7D0DE722DE2}" destId="{2B4A7F96-F73A-4E9A-9B4E-87A98C688821}" srcOrd="8" destOrd="0" presId="urn:microsoft.com/office/officeart/2005/8/layout/process1"/>
    <dgm:cxn modelId="{9E6168C5-41CA-4784-8DEA-B5845AE2EA73}" type="presParOf" srcId="{4B8FCBA3-4C8C-48A0-9F24-C7D0DE722DE2}" destId="{ABAD830B-7379-42AD-9DAE-CB2D1D992E18}" srcOrd="9" destOrd="0" presId="urn:microsoft.com/office/officeart/2005/8/layout/process1"/>
    <dgm:cxn modelId="{30C55F7E-0157-41D0-A9A3-E635D9E0F63B}" type="presParOf" srcId="{ABAD830B-7379-42AD-9DAE-CB2D1D992E18}" destId="{C1A5D9C5-9EC5-4607-A233-285366C69B45}" srcOrd="0" destOrd="0" presId="urn:microsoft.com/office/officeart/2005/8/layout/process1"/>
    <dgm:cxn modelId="{BC06D233-E177-4115-A149-3F5317C7B530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מבנה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התקציב</a:t>
          </a:r>
          <a:endParaRPr lang="he-IL" dirty="0">
            <a:solidFill>
              <a:schemeClr val="accent2"/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9B1090B4-794C-4A42-B635-762A4EC7126E}" type="presOf" srcId="{2F760E3A-9E64-47BF-97D6-B781344C4A15}" destId="{4B8FCBA3-4C8C-48A0-9F24-C7D0DE722DE2}" srcOrd="0" destOrd="0" presId="urn:microsoft.com/office/officeart/2005/8/layout/process1"/>
    <dgm:cxn modelId="{0E5CA9AE-1D08-4C20-81DF-E24D39EE923B}" type="presOf" srcId="{8C8B2F18-1442-4C94-BCFC-8DD43AADDF45}" destId="{E0E88674-8F04-4481-A895-561723BF50AA}" srcOrd="0" destOrd="0" presId="urn:microsoft.com/office/officeart/2005/8/layout/process1"/>
    <dgm:cxn modelId="{1994E31A-5B28-4E4C-8FAC-7BF0F2124F2F}" type="presOf" srcId="{959AE30B-BB40-415F-9DA0-93EC6B6B4F96}" destId="{E48DEB98-ACEB-4D33-958D-1A13A47DCE06}" srcOrd="1" destOrd="0" presId="urn:microsoft.com/office/officeart/2005/8/layout/process1"/>
    <dgm:cxn modelId="{4FFF1E6F-6103-492E-8C4A-B20C8C21E426}" type="presOf" srcId="{86A66080-7E49-4018-8314-674125097638}" destId="{C1A5D9C5-9EC5-4607-A233-285366C69B45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45A2D2A4-02BD-460D-BC87-6F83FFAA51FB}" type="presOf" srcId="{C749B88C-BD71-4AEC-BCD6-C945DA468C5F}" destId="{FE68D342-9B37-43B6-BB44-67B65C3EAC1A}" srcOrd="0" destOrd="0" presId="urn:microsoft.com/office/officeart/2005/8/layout/process1"/>
    <dgm:cxn modelId="{0F452A1B-A679-4B75-A0EE-A5CAEA2BA222}" type="presOf" srcId="{C4401ED2-66B4-4F5A-8051-94E229062F04}" destId="{CF235A76-019B-43B4-B227-39E6BA001FC3}" srcOrd="1" destOrd="0" presId="urn:microsoft.com/office/officeart/2005/8/layout/process1"/>
    <dgm:cxn modelId="{335D5F9A-6134-4DE7-8368-F5AC0452B9A3}" type="presOf" srcId="{C4401ED2-66B4-4F5A-8051-94E229062F04}" destId="{1212E163-B20D-4131-A035-96C89936EE12}" srcOrd="0" destOrd="0" presId="urn:microsoft.com/office/officeart/2005/8/layout/process1"/>
    <dgm:cxn modelId="{1C50E041-E629-414C-81A8-6C8D71520957}" type="presOf" srcId="{5F1C8A8D-529B-4713-8E91-3E9973A287CC}" destId="{B7082D3A-7CE6-4492-A77A-9857C30C4A2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ADA8CF42-D587-4DA6-8B3B-EB494B5F194B}" type="presOf" srcId="{86A66080-7E49-4018-8314-674125097638}" destId="{ABAD830B-7379-42AD-9DAE-CB2D1D992E1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D69988EA-9AF5-4683-BD40-F615CAB35433}" type="presOf" srcId="{959AE30B-BB40-415F-9DA0-93EC6B6B4F96}" destId="{39162514-192C-4C7E-977D-FDCDAD752D33}" srcOrd="0" destOrd="0" presId="urn:microsoft.com/office/officeart/2005/8/layout/process1"/>
    <dgm:cxn modelId="{CC286947-020C-4C51-8B12-CE143AB7A412}" type="presOf" srcId="{C749B88C-BD71-4AEC-BCD6-C945DA468C5F}" destId="{1462F873-A18A-41A7-B5DC-B2AA3B19E201}" srcOrd="1" destOrd="0" presId="urn:microsoft.com/office/officeart/2005/8/layout/process1"/>
    <dgm:cxn modelId="{8BAD6CBF-1782-49BD-B631-971A28ED8AAD}" type="presOf" srcId="{5F1C8A8D-529B-4713-8E91-3E9973A287CC}" destId="{D6306413-20CA-436D-9025-1364670B8C47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B2FC67B3-8FAE-4FD1-981E-F4A000BEF383}" type="presOf" srcId="{46278DB0-5750-46DD-BD2A-BDA46A97F8ED}" destId="{2735960F-053D-4852-A141-96D6C3D0E278}" srcOrd="0" destOrd="0" presId="urn:microsoft.com/office/officeart/2005/8/layout/process1"/>
    <dgm:cxn modelId="{4F889016-9CF2-412A-AF5F-0DE9717035A2}" type="presOf" srcId="{C0B85275-2165-4BD8-97AF-DD77E222EB90}" destId="{5E2D8182-0D97-4121-BD3C-3A76ED67FF7F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ACFC8212-3B2A-4DEC-90C3-CB3C5E810265}" type="presOf" srcId="{F6F66ED0-5A48-48D2-9395-FC6BA8A901DA}" destId="{1E910F4C-B576-438C-B730-61262C57264D}" srcOrd="0" destOrd="0" presId="urn:microsoft.com/office/officeart/2005/8/layout/process1"/>
    <dgm:cxn modelId="{DE3C91E4-1D5F-421B-B4A0-A5F52BC93049}" type="presOf" srcId="{F06FE37F-E31D-4A63-A439-1EAE900994EC}" destId="{CFE8EC8B-A45A-41A1-8066-2EE34BC90651}" srcOrd="0" destOrd="0" presId="urn:microsoft.com/office/officeart/2005/8/layout/process1"/>
    <dgm:cxn modelId="{45AC6135-A296-4C5A-A25A-0251410DE7B3}" type="presOf" srcId="{2A8B7944-B9D9-40D8-B316-A6C4AACA9C97}" destId="{2B4A7F96-F73A-4E9A-9B4E-87A98C688821}" srcOrd="0" destOrd="0" presId="urn:microsoft.com/office/officeart/2005/8/layout/process1"/>
    <dgm:cxn modelId="{8A01B058-8353-480C-9C1D-19C04DE6807F}" type="presParOf" srcId="{4B8FCBA3-4C8C-48A0-9F24-C7D0DE722DE2}" destId="{CFE8EC8B-A45A-41A1-8066-2EE34BC90651}" srcOrd="0" destOrd="0" presId="urn:microsoft.com/office/officeart/2005/8/layout/process1"/>
    <dgm:cxn modelId="{8305AD94-EBCC-4792-9E48-904C571B00B9}" type="presParOf" srcId="{4B8FCBA3-4C8C-48A0-9F24-C7D0DE722DE2}" destId="{FE68D342-9B37-43B6-BB44-67B65C3EAC1A}" srcOrd="1" destOrd="0" presId="urn:microsoft.com/office/officeart/2005/8/layout/process1"/>
    <dgm:cxn modelId="{0A8C5E80-7266-4041-84C6-5FABEC1CFC08}" type="presParOf" srcId="{FE68D342-9B37-43B6-BB44-67B65C3EAC1A}" destId="{1462F873-A18A-41A7-B5DC-B2AA3B19E201}" srcOrd="0" destOrd="0" presId="urn:microsoft.com/office/officeart/2005/8/layout/process1"/>
    <dgm:cxn modelId="{367FBB67-AD07-4ECC-82EE-2DCD1FF042C3}" type="presParOf" srcId="{4B8FCBA3-4C8C-48A0-9F24-C7D0DE722DE2}" destId="{E0E88674-8F04-4481-A895-561723BF50AA}" srcOrd="2" destOrd="0" presId="urn:microsoft.com/office/officeart/2005/8/layout/process1"/>
    <dgm:cxn modelId="{99867AE5-9AD6-4AFC-BB55-9213ABECE3F6}" type="presParOf" srcId="{4B8FCBA3-4C8C-48A0-9F24-C7D0DE722DE2}" destId="{B7082D3A-7CE6-4492-A77A-9857C30C4A2A}" srcOrd="3" destOrd="0" presId="urn:microsoft.com/office/officeart/2005/8/layout/process1"/>
    <dgm:cxn modelId="{C8B708E2-B616-415E-B228-BB86F9C748B8}" type="presParOf" srcId="{B7082D3A-7CE6-4492-A77A-9857C30C4A2A}" destId="{D6306413-20CA-436D-9025-1364670B8C47}" srcOrd="0" destOrd="0" presId="urn:microsoft.com/office/officeart/2005/8/layout/process1"/>
    <dgm:cxn modelId="{911149AC-8963-475C-88B7-E96724BDF0A7}" type="presParOf" srcId="{4B8FCBA3-4C8C-48A0-9F24-C7D0DE722DE2}" destId="{2735960F-053D-4852-A141-96D6C3D0E278}" srcOrd="4" destOrd="0" presId="urn:microsoft.com/office/officeart/2005/8/layout/process1"/>
    <dgm:cxn modelId="{A8802BD2-C980-4662-A180-3175705E977E}" type="presParOf" srcId="{4B8FCBA3-4C8C-48A0-9F24-C7D0DE722DE2}" destId="{39162514-192C-4C7E-977D-FDCDAD752D33}" srcOrd="5" destOrd="0" presId="urn:microsoft.com/office/officeart/2005/8/layout/process1"/>
    <dgm:cxn modelId="{91674C57-041A-4ADA-A93C-B1D962409EAD}" type="presParOf" srcId="{39162514-192C-4C7E-977D-FDCDAD752D33}" destId="{E48DEB98-ACEB-4D33-958D-1A13A47DCE06}" srcOrd="0" destOrd="0" presId="urn:microsoft.com/office/officeart/2005/8/layout/process1"/>
    <dgm:cxn modelId="{7F502F2A-8E22-4F55-A8D5-9D6C8606E7BF}" type="presParOf" srcId="{4B8FCBA3-4C8C-48A0-9F24-C7D0DE722DE2}" destId="{5E2D8182-0D97-4121-BD3C-3A76ED67FF7F}" srcOrd="6" destOrd="0" presId="urn:microsoft.com/office/officeart/2005/8/layout/process1"/>
    <dgm:cxn modelId="{5F0DB8AD-DB11-4DD2-BBF3-8F94533FC58A}" type="presParOf" srcId="{4B8FCBA3-4C8C-48A0-9F24-C7D0DE722DE2}" destId="{1212E163-B20D-4131-A035-96C89936EE12}" srcOrd="7" destOrd="0" presId="urn:microsoft.com/office/officeart/2005/8/layout/process1"/>
    <dgm:cxn modelId="{93AE6204-8A4B-4563-85BA-5BE4C1553F28}" type="presParOf" srcId="{1212E163-B20D-4131-A035-96C89936EE12}" destId="{CF235A76-019B-43B4-B227-39E6BA001FC3}" srcOrd="0" destOrd="0" presId="urn:microsoft.com/office/officeart/2005/8/layout/process1"/>
    <dgm:cxn modelId="{A88BD743-2CFE-4049-BCCB-5A7C5D0ABF45}" type="presParOf" srcId="{4B8FCBA3-4C8C-48A0-9F24-C7D0DE722DE2}" destId="{2B4A7F96-F73A-4E9A-9B4E-87A98C688821}" srcOrd="8" destOrd="0" presId="urn:microsoft.com/office/officeart/2005/8/layout/process1"/>
    <dgm:cxn modelId="{B73F08DE-F2A9-489E-957E-CBAF05ACD6B8}" type="presParOf" srcId="{4B8FCBA3-4C8C-48A0-9F24-C7D0DE722DE2}" destId="{ABAD830B-7379-42AD-9DAE-CB2D1D992E18}" srcOrd="9" destOrd="0" presId="urn:microsoft.com/office/officeart/2005/8/layout/process1"/>
    <dgm:cxn modelId="{AD17A02D-6225-4C4B-ADD8-2FDC40FEF57A}" type="presParOf" srcId="{ABAD830B-7379-42AD-9DAE-CB2D1D992E18}" destId="{C1A5D9C5-9EC5-4607-A233-285366C69B45}" srcOrd="0" destOrd="0" presId="urn:microsoft.com/office/officeart/2005/8/layout/process1"/>
    <dgm:cxn modelId="{6FEDD5CD-A132-4ED5-B0F0-41933A19B3A8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59A94A-59B0-4A46-8794-B069370CA9B8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75AD84-877F-40DF-86ED-5E4DEC32E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23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DD728-BD41-4E1D-8978-5B2F360EE4EE}" type="slidenum">
              <a:rPr lang="he-I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e-IL">
                <a:solidFill>
                  <a:prstClr val="black"/>
                </a:solidFill>
              </a:rPr>
              <a:t>מתוך 32</a:t>
            </a:r>
          </a:p>
        </p:txBody>
      </p:sp>
    </p:spTree>
    <p:extLst>
      <p:ext uri="{BB962C8B-B14F-4D97-AF65-F5344CB8AC3E}">
        <p14:creationId xmlns:p14="http://schemas.microsoft.com/office/powerpoint/2010/main" val="426221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84">
              <a:defRPr/>
            </a:pPr>
            <a:endParaRPr lang="he-I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0396-92C8-48E7-868F-46BADC2373E5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3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84">
              <a:defRPr/>
            </a:pPr>
            <a:endParaRPr lang="he-I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0396-92C8-48E7-868F-46BADC2373E5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4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20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60449-B7D4-4CF5-A3EC-AB2767058D64}" type="slidenum">
              <a:rPr lang="he-IL" smtClean="0">
                <a:solidFill>
                  <a:prstClr val="black"/>
                </a:solidFill>
              </a:rPr>
              <a:pPr/>
              <a:t>27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9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454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0396-92C8-48E7-868F-46BADC2373E5}" type="slidenum">
              <a:rPr lang="he-IL" smtClean="0">
                <a:solidFill>
                  <a:prstClr val="black"/>
                </a:solidFill>
              </a:rPr>
              <a:pPr/>
              <a:t>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5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2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42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7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2.png"/><Relationship Id="rId2" Type="http://schemas.openxmlformats.org/officeDocument/2006/relationships/diagramData" Target="../diagrams/data2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4.png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4.png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2.png"/><Relationship Id="rId2" Type="http://schemas.openxmlformats.org/officeDocument/2006/relationships/diagramData" Target="../diagrams/data26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2.png"/><Relationship Id="rId2" Type="http://schemas.openxmlformats.org/officeDocument/2006/relationships/diagramData" Target="../diagrams/data27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.png"/><Relationship Id="rId2" Type="http://schemas.openxmlformats.org/officeDocument/2006/relationships/diagramData" Target="../diagrams/data28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4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2.png"/><Relationship Id="rId2" Type="http://schemas.openxmlformats.org/officeDocument/2006/relationships/diagramData" Target="../diagrams/data29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4.png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2.png"/><Relationship Id="rId2" Type="http://schemas.openxmlformats.org/officeDocument/2006/relationships/diagramData" Target="../diagrams/data30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4.png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2.png"/><Relationship Id="rId2" Type="http://schemas.openxmlformats.org/officeDocument/2006/relationships/diagramData" Target="../diagrams/data31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4.pn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2.png"/><Relationship Id="rId2" Type="http://schemas.openxmlformats.org/officeDocument/2006/relationships/diagramData" Target="../diagrams/data32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4.png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3.xml"/><Relationship Id="rId7" Type="http://schemas.openxmlformats.org/officeDocument/2006/relationships/image" Target="../media/image2.png"/><Relationship Id="rId2" Type="http://schemas.openxmlformats.org/officeDocument/2006/relationships/diagramData" Target="../diagrams/data33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Relationship Id="rId9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4.xml"/><Relationship Id="rId7" Type="http://schemas.openxmlformats.org/officeDocument/2006/relationships/image" Target="../media/image2.png"/><Relationship Id="rId2" Type="http://schemas.openxmlformats.org/officeDocument/2006/relationships/diagramData" Target="../diagrams/data34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image" Target="../media/image4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5.xml"/><Relationship Id="rId7" Type="http://schemas.openxmlformats.org/officeDocument/2006/relationships/image" Target="../media/image2.png"/><Relationship Id="rId2" Type="http://schemas.openxmlformats.org/officeDocument/2006/relationships/diagramData" Target="../diagrams/data35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2.png"/><Relationship Id="rId2" Type="http://schemas.openxmlformats.org/officeDocument/2006/relationships/diagramData" Target="../diagrams/data36.xml"/><Relationship Id="rId1" Type="http://schemas.openxmlformats.org/officeDocument/2006/relationships/slideMaster" Target="../slideMasters/slideMaster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2.png"/><Relationship Id="rId2" Type="http://schemas.openxmlformats.org/officeDocument/2006/relationships/diagramData" Target="../diagrams/data37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Relationship Id="rId9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2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2.png"/><Relationship Id="rId2" Type="http://schemas.openxmlformats.org/officeDocument/2006/relationships/diagramData" Target="../diagrams/data38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Relationship Id="rId9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9.xml"/><Relationship Id="rId7" Type="http://schemas.openxmlformats.org/officeDocument/2006/relationships/image" Target="../media/image2.png"/><Relationship Id="rId2" Type="http://schemas.openxmlformats.org/officeDocument/2006/relationships/diagramData" Target="../diagrams/data39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Relationship Id="rId9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3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.png"/><Relationship Id="rId2" Type="http://schemas.openxmlformats.org/officeDocument/2006/relationships/diagramData" Target="../diagrams/data40.xml"/><Relationship Id="rId1" Type="http://schemas.openxmlformats.org/officeDocument/2006/relationships/slideMaster" Target="../slideMasters/slideMaster11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2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0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009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54477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7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9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5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51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1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12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08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072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75811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גבוהה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61188"/>
            <a:ext cx="8507288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29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911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059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67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86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5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431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670120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4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4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25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2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45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53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208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770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213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868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0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2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163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45104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3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3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9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7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7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25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791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51104"/>
            <a:ext cx="843528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89233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גבוהה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61188"/>
            <a:ext cx="8507288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237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860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199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627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69126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15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95324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4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1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012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0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331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0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 userDrawn="1"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 userDrawn="1"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 userDrawn="1"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 userDrawn="1"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 userDrawn="1"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 userDrawn="1"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 userDrawn="1"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 userDrawn="1"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 userDrawn="1"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 userDrawn="1"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 userDrawn="1"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 userDrawn="1"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 userDrawn="1"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 userDrawn="1"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 userDrawn="1"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 userDrawn="1"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 userDrawn="1"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 userDrawn="1"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 userDrawn="1"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 userDrawn="1"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 userDrawn="1"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 userDrawn="1"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 userDrawn="1"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 userDrawn="1"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 userDrawn="1"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 userDrawn="1"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 userDrawn="1"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 userDrawn="1"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 userDrawn="1"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 userDrawn="1"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 userDrawn="1"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4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394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60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50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5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396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08515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1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8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3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4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5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31421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96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4239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988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63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50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18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88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955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734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83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8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862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01526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0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0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5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1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7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49354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7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0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580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76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59436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0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9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721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3555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403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32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3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4705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698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764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16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9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5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09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3098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6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4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3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69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0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5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9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6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1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0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57661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2088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5179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95004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8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1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9523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1408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4243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6286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1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085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252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148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9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2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305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9993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3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7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4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54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6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8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7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00928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6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500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6325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3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5844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44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744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845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3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7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6292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2174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49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6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9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49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32912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6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2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8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459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349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0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3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4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850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6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3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48684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9189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760022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3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6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1083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9931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88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9760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1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2755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8509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16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3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1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219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92882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5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2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6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5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3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4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6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31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19759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0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565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936824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דה על ההקשב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92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0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4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57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6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02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62049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גבוהה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61188"/>
            <a:ext cx="8507288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771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056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908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96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612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3829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5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4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6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51104"/>
            <a:ext cx="843528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58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3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0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13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81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78400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1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751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6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4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380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28460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88221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גבוהה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61188"/>
            <a:ext cx="8507288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549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406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183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755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4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4481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9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2017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99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8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49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90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146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1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6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79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slideLayout" Target="../slideLayouts/slideLayout323.xml"/><Relationship Id="rId26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08.xml"/><Relationship Id="rId21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slideLayout" Target="../slideLayouts/slideLayout322.xml"/><Relationship Id="rId25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07.xml"/><Relationship Id="rId16" Type="http://schemas.openxmlformats.org/officeDocument/2006/relationships/slideLayout" Target="../slideLayouts/slideLayout321.xml"/><Relationship Id="rId20" Type="http://schemas.openxmlformats.org/officeDocument/2006/relationships/slideLayout" Target="../slideLayouts/slideLayout325.xml"/><Relationship Id="rId29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2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20.xml"/><Relationship Id="rId23" Type="http://schemas.openxmlformats.org/officeDocument/2006/relationships/slideLayout" Target="../slideLayouts/slideLayout328.xml"/><Relationship Id="rId28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15.xml"/><Relationship Id="rId19" Type="http://schemas.openxmlformats.org/officeDocument/2006/relationships/slideLayout" Target="../slideLayouts/slideLayout324.xml"/><Relationship Id="rId31" Type="http://schemas.openxmlformats.org/officeDocument/2006/relationships/theme" Target="../theme/theme10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slideLayout" Target="../slideLayouts/slideLayout319.xml"/><Relationship Id="rId22" Type="http://schemas.openxmlformats.org/officeDocument/2006/relationships/slideLayout" Target="../slideLayouts/slideLayout327.xml"/><Relationship Id="rId27" Type="http://schemas.openxmlformats.org/officeDocument/2006/relationships/slideLayout" Target="../slideLayouts/slideLayout332.xml"/><Relationship Id="rId30" Type="http://schemas.openxmlformats.org/officeDocument/2006/relationships/slideLayout" Target="../slideLayouts/slideLayout3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36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35" Type="http://schemas.openxmlformats.org/officeDocument/2006/relationships/slideLayout" Target="../slideLayouts/slideLayout1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88.xml"/><Relationship Id="rId21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26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35.xml"/><Relationship Id="rId29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34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42.xml"/><Relationship Id="rId30" Type="http://schemas.openxmlformats.org/officeDocument/2006/relationships/slideLayout" Target="../slideLayouts/slideLayout2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26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29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2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28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Relationship Id="rId27" Type="http://schemas.openxmlformats.org/officeDocument/2006/relationships/slideLayout" Target="../slideLayouts/slideLayout272.xml"/><Relationship Id="rId30" Type="http://schemas.openxmlformats.org/officeDocument/2006/relationships/slideLayout" Target="../slideLayouts/slideLayout2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0" Type="http://schemas.openxmlformats.org/officeDocument/2006/relationships/slideLayout" Target="../slideLayouts/slideLayout295.xml"/><Relationship Id="rId29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slideLayout" Target="../slideLayouts/slideLayout3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3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875" r:id="rId5"/>
    <p:sldLayoutId id="2147484061" r:id="rId6"/>
    <p:sldLayoutId id="2147484289" r:id="rId7"/>
    <p:sldLayoutId id="2147484282" r:id="rId8"/>
    <p:sldLayoutId id="2147484281" r:id="rId9"/>
    <p:sldLayoutId id="2147484280" r:id="rId10"/>
    <p:sldLayoutId id="2147483783" r:id="rId11"/>
    <p:sldLayoutId id="2147483784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0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  <p:sldLayoutId id="2147484205" r:id="rId18"/>
    <p:sldLayoutId id="2147484206" r:id="rId19"/>
    <p:sldLayoutId id="2147484207" r:id="rId20"/>
    <p:sldLayoutId id="2147484208" r:id="rId21"/>
    <p:sldLayoutId id="2147484209" r:id="rId22"/>
    <p:sldLayoutId id="2147484210" r:id="rId23"/>
    <p:sldLayoutId id="2147484211" r:id="rId24"/>
    <p:sldLayoutId id="2147484212" r:id="rId25"/>
    <p:sldLayoutId id="2147484213" r:id="rId26"/>
    <p:sldLayoutId id="2147484214" r:id="rId27"/>
    <p:sldLayoutId id="2147484215" r:id="rId28"/>
    <p:sldLayoutId id="2147484216" r:id="rId29"/>
    <p:sldLayoutId id="2147484217" r:id="rId30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8" r:id="rId7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4283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5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4284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6" r:id="rId23"/>
    <p:sldLayoutId id="2147483937" r:id="rId24"/>
    <p:sldLayoutId id="2147483938" r:id="rId25"/>
    <p:sldLayoutId id="2147483939" r:id="rId26"/>
    <p:sldLayoutId id="2147483940" r:id="rId27"/>
    <p:sldLayoutId id="2147483941" r:id="rId28"/>
    <p:sldLayoutId id="2147483942" r:id="rId29"/>
    <p:sldLayoutId id="2147483943" r:id="rId30"/>
    <p:sldLayoutId id="2147483944" r:id="rId31"/>
    <p:sldLayoutId id="2147483945" r:id="rId32"/>
    <p:sldLayoutId id="2147483946" r:id="rId33"/>
    <p:sldLayoutId id="2147483947" r:id="rId34"/>
    <p:sldLayoutId id="2147483948" r:id="rId35"/>
    <p:sldLayoutId id="2147483949" r:id="rId36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7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4285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978" r:id="rId28"/>
    <p:sldLayoutId id="2147483979" r:id="rId29"/>
    <p:sldLayoutId id="2147483980" r:id="rId30"/>
    <p:sldLayoutId id="2147483981" r:id="rId31"/>
    <p:sldLayoutId id="2147483982" r:id="rId32"/>
    <p:sldLayoutId id="2147483983" r:id="rId33"/>
    <p:sldLayoutId id="2147483984" r:id="rId34"/>
    <p:sldLayoutId id="2147483985" r:id="rId35"/>
    <p:sldLayoutId id="2147483986" r:id="rId36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4286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01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  <p:sldLayoutId id="2147484081" r:id="rId18"/>
    <p:sldLayoutId id="2147484082" r:id="rId19"/>
    <p:sldLayoutId id="2147484083" r:id="rId20"/>
    <p:sldLayoutId id="2147484084" r:id="rId21"/>
    <p:sldLayoutId id="2147484085" r:id="rId22"/>
    <p:sldLayoutId id="2147484086" r:id="rId23"/>
    <p:sldLayoutId id="2147484087" r:id="rId24"/>
    <p:sldLayoutId id="2147484088" r:id="rId25"/>
    <p:sldLayoutId id="2147484089" r:id="rId26"/>
    <p:sldLayoutId id="2147484090" r:id="rId27"/>
    <p:sldLayoutId id="2147484091" r:id="rId28"/>
    <p:sldLayoutId id="2147484092" r:id="rId29"/>
    <p:sldLayoutId id="2147484093" r:id="rId30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8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  <p:sldLayoutId id="2147484115" r:id="rId21"/>
    <p:sldLayoutId id="2147484116" r:id="rId22"/>
    <p:sldLayoutId id="2147484117" r:id="rId23"/>
    <p:sldLayoutId id="2147484118" r:id="rId24"/>
    <p:sldLayoutId id="2147484119" r:id="rId25"/>
    <p:sldLayoutId id="2147484120" r:id="rId26"/>
    <p:sldLayoutId id="2147484121" r:id="rId27"/>
    <p:sldLayoutId id="2147484122" r:id="rId28"/>
    <p:sldLayoutId id="2147484123" r:id="rId29"/>
    <p:sldLayoutId id="2147484124" r:id="rId30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37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  <p:sldLayoutId id="2147484143" r:id="rId18"/>
    <p:sldLayoutId id="2147484144" r:id="rId19"/>
    <p:sldLayoutId id="2147484145" r:id="rId20"/>
    <p:sldLayoutId id="2147484146" r:id="rId21"/>
    <p:sldLayoutId id="2147484147" r:id="rId22"/>
    <p:sldLayoutId id="2147484148" r:id="rId23"/>
    <p:sldLayoutId id="2147484149" r:id="rId24"/>
    <p:sldLayoutId id="2147484150" r:id="rId25"/>
    <p:sldLayoutId id="2147484151" r:id="rId26"/>
    <p:sldLayoutId id="2147484152" r:id="rId27"/>
    <p:sldLayoutId id="2147484153" r:id="rId28"/>
    <p:sldLayoutId id="2147484154" r:id="rId29"/>
    <p:sldLayoutId id="2147484155" r:id="rId30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1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  <p:sldLayoutId id="2147484173" r:id="rId17"/>
    <p:sldLayoutId id="2147484174" r:id="rId18"/>
    <p:sldLayoutId id="2147484175" r:id="rId19"/>
    <p:sldLayoutId id="2147484176" r:id="rId20"/>
    <p:sldLayoutId id="2147484177" r:id="rId21"/>
    <p:sldLayoutId id="2147484178" r:id="rId22"/>
    <p:sldLayoutId id="2147484179" r:id="rId23"/>
    <p:sldLayoutId id="2147484180" r:id="rId24"/>
    <p:sldLayoutId id="2147484181" r:id="rId25"/>
    <p:sldLayoutId id="2147484182" r:id="rId26"/>
    <p:sldLayoutId id="2147484183" r:id="rId27"/>
    <p:sldLayoutId id="2147484184" r:id="rId28"/>
    <p:sldLayoutId id="2147484185" r:id="rId29"/>
    <p:sldLayoutId id="2147484186" r:id="rId30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dusers/RequestUser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3500" y="2030976"/>
            <a:ext cx="864096" cy="908826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5500" b="1" dirty="0" smtClean="0">
                <a:solidFill>
                  <a:srgbClr val="0086CD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rPr>
              <a:t>1</a:t>
            </a:r>
            <a:endParaRPr lang="he-IL" sz="5500" b="1" dirty="0">
              <a:solidFill>
                <a:srgbClr val="0086CD"/>
              </a:solidFill>
              <a:latin typeface="NarkissBlockMutagMF" pitchFamily="50" charset="-79"/>
              <a:ea typeface="NarkissBlockMutagMF" pitchFamily="50" charset="-79"/>
              <a:cs typeface="NarkissBlockMutagMF" pitchFamily="50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0690" y="2939802"/>
            <a:ext cx="3293318" cy="72008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sz="3200" b="1" dirty="0" smtClean="0">
                <a:solidFill>
                  <a:srgbClr val="EF7C01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rPr>
              <a:t>ינואר 2017</a:t>
            </a:r>
            <a:endParaRPr lang="he-IL" sz="3200" b="1" dirty="0">
              <a:solidFill>
                <a:srgbClr val="EF7C01"/>
              </a:solidFill>
              <a:latin typeface="NarkissBlockMutagMF" pitchFamily="50" charset="-79"/>
              <a:ea typeface="NarkissBlockMutagMF" pitchFamily="50" charset="-79"/>
              <a:cs typeface="NarkissBlockMutagMF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5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54640" y="1556792"/>
            <a:ext cx="808372" cy="43853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האפוטרופוס הכללי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9569" y="1988840"/>
            <a:ext cx="6023007" cy="281244"/>
          </a:xfrm>
          <a:prstGeom prst="rect">
            <a:avLst/>
          </a:prstGeom>
          <a:solidFill>
            <a:schemeClr val="bg1">
              <a:lumMod val="50000"/>
            </a:schemeClr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מערכת </a:t>
            </a:r>
            <a:r>
              <a:rPr lang="he-IL" sz="900" b="1" dirty="0">
                <a:solidFill>
                  <a:prstClr val="white"/>
                </a:solidFill>
              </a:rPr>
              <a:t>פיקוח </a:t>
            </a:r>
            <a:r>
              <a:rPr lang="he-IL" sz="900" b="1" dirty="0" smtClean="0">
                <a:solidFill>
                  <a:prstClr val="white"/>
                </a:solidFill>
              </a:rPr>
              <a:t>חדשה </a:t>
            </a:r>
            <a:r>
              <a:rPr lang="he-IL" sz="900" b="1" dirty="0">
                <a:solidFill>
                  <a:srgbClr val="FF0000"/>
                </a:solidFill>
              </a:rPr>
              <a:t>88044</a:t>
            </a:r>
            <a:endParaRPr lang="he-IL" sz="900" b="1" dirty="0">
              <a:solidFill>
                <a:prstClr val="white"/>
              </a:solidFill>
            </a:endParaRPr>
          </a:p>
        </p:txBody>
      </p:sp>
      <p:sp>
        <p:nvSpPr>
          <p:cNvPr id="22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65108" y="5215823"/>
            <a:ext cx="2406571" cy="367200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rgbClr val="FFFFFF"/>
                </a:solidFill>
                <a:latin typeface="Arial" pitchFamily="34" charset="0"/>
              </a:rPr>
              <a:t>ממשק לרשם </a:t>
            </a:r>
            <a:r>
              <a:rPr lang="he-IL" sz="900" b="1" dirty="0" smtClean="0">
                <a:solidFill>
                  <a:srgbClr val="FFFFFF"/>
                </a:solidFill>
                <a:latin typeface="Arial" pitchFamily="34" charset="0"/>
              </a:rPr>
              <a:t>התאגידים </a:t>
            </a:r>
            <a:r>
              <a:rPr lang="he-IL" sz="900" b="1" dirty="0" smtClean="0">
                <a:solidFill>
                  <a:srgbClr val="FF0000"/>
                </a:solidFill>
                <a:latin typeface="Arial" pitchFamily="34" charset="0"/>
              </a:rPr>
              <a:t>100011</a:t>
            </a:r>
            <a:endParaRPr lang="he-IL" sz="9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000" dirty="0" smtClean="0"/>
              <a:t>האפוטרופוס </a:t>
            </a:r>
            <a:r>
              <a:rPr lang="he-IL" sz="3000" dirty="0"/>
              <a:t>הכללי</a:t>
            </a:r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586106" y="5998159"/>
            <a:ext cx="8298927" cy="10157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407616" y="3938812"/>
            <a:ext cx="2016945" cy="36004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הקמת </a:t>
            </a:r>
            <a:r>
              <a:rPr lang="he-IL" sz="900" b="1" dirty="0">
                <a:solidFill>
                  <a:prstClr val="white"/>
                </a:solidFill>
              </a:rPr>
              <a:t>ממשק מול המסלקה </a:t>
            </a:r>
            <a:r>
              <a:rPr lang="he-IL" sz="900" b="1" dirty="0" smtClean="0">
                <a:solidFill>
                  <a:prstClr val="white"/>
                </a:solidFill>
              </a:rPr>
              <a:t>הפיננסית </a:t>
            </a:r>
            <a:r>
              <a:rPr lang="he-IL" sz="900" b="1" dirty="0">
                <a:solidFill>
                  <a:srgbClr val="FF0000"/>
                </a:solidFill>
              </a:rPr>
              <a:t>100011</a:t>
            </a:r>
            <a:endParaRPr lang="he-IL" sz="900" b="1" dirty="0">
              <a:solidFill>
                <a:prstClr val="white"/>
              </a:solidFill>
            </a:endParaRPr>
          </a:p>
        </p:txBody>
      </p:sp>
      <p:sp>
        <p:nvSpPr>
          <p:cNvPr id="2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59832" y="3517568"/>
            <a:ext cx="2356256" cy="367200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srgbClr val="FFFFFF"/>
                </a:solidFill>
                <a:latin typeface="Arial" pitchFamily="34" charset="0"/>
              </a:rPr>
              <a:t>ממשק </a:t>
            </a:r>
            <a:r>
              <a:rPr lang="he-IL" sz="900" b="1" dirty="0" err="1" smtClean="0">
                <a:solidFill>
                  <a:srgbClr val="FFFFFF"/>
                </a:solidFill>
                <a:latin typeface="Arial" pitchFamily="34" charset="0"/>
              </a:rPr>
              <a:t>במ"ה</a:t>
            </a:r>
            <a:r>
              <a:rPr lang="he-IL" sz="900" b="1" dirty="0" smtClean="0">
                <a:solidFill>
                  <a:srgbClr val="FFFFFF"/>
                </a:solidFill>
                <a:latin typeface="Arial" pitchFamily="34" charset="0"/>
              </a:rPr>
              <a:t> מסמכים </a:t>
            </a:r>
            <a:r>
              <a:rPr lang="he-IL" sz="900" b="1" dirty="0" smtClean="0">
                <a:solidFill>
                  <a:srgbClr val="FF0000"/>
                </a:solidFill>
                <a:latin typeface="Arial" pitchFamily="34" charset="0"/>
              </a:rPr>
              <a:t>100011</a:t>
            </a:r>
            <a:endParaRPr lang="he-IL" sz="9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12577" y="4789213"/>
            <a:ext cx="1280402" cy="360041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err="1" smtClean="0">
                <a:solidFill>
                  <a:srgbClr val="FFFFFF"/>
                </a:solidFill>
                <a:latin typeface="Arial" pitchFamily="34" charset="0"/>
              </a:rPr>
              <a:t>פקלת"ים</a:t>
            </a: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he-IL" sz="900" b="1" dirty="0" smtClean="0">
                <a:solidFill>
                  <a:srgbClr val="FF0000"/>
                </a:solidFill>
              </a:rPr>
              <a:t>5739</a:t>
            </a:r>
            <a:endParaRPr lang="he-IL" sz="900" b="1" dirty="0">
              <a:solidFill>
                <a:srgbClr val="FF0000"/>
              </a:solidFill>
            </a:endParaRPr>
          </a:p>
        </p:txBody>
      </p:sp>
      <p:sp>
        <p:nvSpPr>
          <p:cNvPr id="3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87624" y="3953762"/>
            <a:ext cx="2781512" cy="345090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הקמת ממשק בין יחידת </a:t>
            </a:r>
            <a:r>
              <a:rPr lang="he-IL" sz="900" b="1" dirty="0" smtClean="0">
                <a:solidFill>
                  <a:prstClr val="white"/>
                </a:solidFill>
              </a:rPr>
              <a:t>החילוט למשטרה </a:t>
            </a:r>
            <a:r>
              <a:rPr lang="he-IL" sz="900" b="1" dirty="0">
                <a:solidFill>
                  <a:srgbClr val="FF0000"/>
                </a:solidFill>
              </a:rPr>
              <a:t>99557</a:t>
            </a:r>
            <a:endParaRPr lang="he-IL" sz="900" b="1" dirty="0">
              <a:solidFill>
                <a:prstClr val="white"/>
              </a:solidFill>
            </a:endParaRPr>
          </a:p>
        </p:txBody>
      </p:sp>
      <p:sp>
        <p:nvSpPr>
          <p:cNvPr id="42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2412" y="2655899"/>
            <a:ext cx="7326761" cy="36720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הקמת מנגנון </a:t>
            </a:r>
            <a:r>
              <a:rPr lang="he-IL" sz="900" b="1" dirty="0" err="1">
                <a:solidFill>
                  <a:prstClr val="white"/>
                </a:solidFill>
              </a:rPr>
              <a:t>יפוי</a:t>
            </a:r>
            <a:r>
              <a:rPr lang="he-IL" sz="900" b="1" dirty="0">
                <a:solidFill>
                  <a:prstClr val="white"/>
                </a:solidFill>
              </a:rPr>
              <a:t> </a:t>
            </a:r>
            <a:r>
              <a:rPr lang="he-IL" sz="900" b="1" dirty="0" err="1">
                <a:solidFill>
                  <a:prstClr val="white"/>
                </a:solidFill>
              </a:rPr>
              <a:t>כח</a:t>
            </a:r>
            <a:r>
              <a:rPr lang="he-IL" sz="900" b="1" dirty="0">
                <a:solidFill>
                  <a:prstClr val="white"/>
                </a:solidFill>
              </a:rPr>
              <a:t> מתמשך ותומך בקבלת החלטות </a:t>
            </a:r>
            <a:r>
              <a:rPr lang="he-IL" sz="900" b="1" dirty="0" smtClean="0">
                <a:solidFill>
                  <a:prstClr val="white"/>
                </a:solidFill>
              </a:rPr>
              <a:t>(כשרות משפטית) </a:t>
            </a:r>
            <a:r>
              <a:rPr lang="he-IL" sz="900" b="1" dirty="0" smtClean="0">
                <a:solidFill>
                  <a:srgbClr val="FF0000"/>
                </a:solidFill>
              </a:rPr>
              <a:t>99059</a:t>
            </a:r>
            <a:endParaRPr lang="he-IL" sz="9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13547" y="3102072"/>
            <a:ext cx="2522749" cy="367014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rgbClr val="FFFFFF"/>
                </a:solidFill>
                <a:latin typeface="Arial" pitchFamily="34" charset="0"/>
              </a:rPr>
              <a:t>ממשק </a:t>
            </a:r>
            <a:r>
              <a:rPr lang="he-IL" sz="900" b="1" dirty="0" smtClean="0">
                <a:solidFill>
                  <a:srgbClr val="FFFFFF"/>
                </a:solidFill>
                <a:latin typeface="Arial" pitchFamily="34" charset="0"/>
              </a:rPr>
              <a:t>לטאבו </a:t>
            </a:r>
            <a:r>
              <a:rPr lang="he-IL" sz="900" b="1" dirty="0" smtClean="0">
                <a:solidFill>
                  <a:srgbClr val="FF0000"/>
                </a:solidFill>
                <a:latin typeface="Arial" pitchFamily="34" charset="0"/>
              </a:rPr>
              <a:t>100011</a:t>
            </a:r>
            <a:endParaRPr lang="he-IL" sz="9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05773" y="3527155"/>
            <a:ext cx="2040610" cy="367014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ממשק </a:t>
            </a:r>
            <a:r>
              <a:rPr lang="he-IL" sz="900" b="1" dirty="0" err="1">
                <a:solidFill>
                  <a:prstClr val="white"/>
                </a:solidFill>
              </a:rPr>
              <a:t>במ"ה</a:t>
            </a:r>
            <a:r>
              <a:rPr lang="he-IL" sz="900" b="1" dirty="0">
                <a:solidFill>
                  <a:prstClr val="white"/>
                </a:solidFill>
              </a:rPr>
              <a:t> – </a:t>
            </a:r>
            <a:r>
              <a:rPr lang="he-IL" sz="900" b="1" dirty="0" smtClean="0">
                <a:solidFill>
                  <a:prstClr val="white"/>
                </a:solidFill>
              </a:rPr>
              <a:t>דיונים ופתיחת תיק </a:t>
            </a:r>
            <a:r>
              <a:rPr lang="he-IL" sz="900" b="1" dirty="0" smtClean="0">
                <a:solidFill>
                  <a:srgbClr val="FF0000"/>
                </a:solidFill>
                <a:latin typeface="Arial" pitchFamily="34" charset="0"/>
              </a:rPr>
              <a:t>100011</a:t>
            </a:r>
            <a:endParaRPr lang="he-IL" sz="900" b="1" dirty="0">
              <a:solidFill>
                <a:prstClr val="white"/>
              </a:solidFill>
            </a:endParaRPr>
          </a:p>
        </p:txBody>
      </p:sp>
      <p:sp>
        <p:nvSpPr>
          <p:cNvPr id="4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71613" y="6415983"/>
            <a:ext cx="3117715" cy="287285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פיתוח ממשק ל</a:t>
            </a:r>
            <a:r>
              <a:rPr lang="en-US" sz="900" b="1" dirty="0">
                <a:solidFill>
                  <a:prstClr val="white"/>
                </a:solidFill>
              </a:rPr>
              <a:t>BDI </a:t>
            </a:r>
            <a:r>
              <a:rPr lang="he-IL" sz="900" b="1" dirty="0" smtClean="0">
                <a:solidFill>
                  <a:prstClr val="white"/>
                </a:solidFill>
              </a:rPr>
              <a:t> או </a:t>
            </a:r>
            <a:r>
              <a:rPr lang="en-US" sz="900" b="1" dirty="0" smtClean="0">
                <a:solidFill>
                  <a:prstClr val="white"/>
                </a:solidFill>
              </a:rPr>
              <a:t>D&amp;B </a:t>
            </a:r>
            <a:endParaRPr lang="he-IL" sz="900" b="1" dirty="0">
              <a:solidFill>
                <a:prstClr val="white"/>
              </a:solidFill>
            </a:endParaRPr>
          </a:p>
        </p:txBody>
      </p:sp>
      <p:sp>
        <p:nvSpPr>
          <p:cNvPr id="5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11863" y="4789213"/>
            <a:ext cx="1436988" cy="36720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prstClr val="white"/>
                </a:solidFill>
              </a:rPr>
              <a:t>הקמת ממשק לבדיקת צווי ירושה /קיום צוואה מול </a:t>
            </a:r>
            <a:r>
              <a:rPr lang="he-IL" sz="800" b="1" dirty="0" smtClean="0">
                <a:solidFill>
                  <a:prstClr val="white"/>
                </a:solidFill>
              </a:rPr>
              <a:t>טאבו </a:t>
            </a:r>
            <a:r>
              <a:rPr lang="he-IL" sz="800" b="1" dirty="0" smtClean="0">
                <a:solidFill>
                  <a:srgbClr val="FF0000"/>
                </a:solidFill>
              </a:rPr>
              <a:t>101912</a:t>
            </a:r>
            <a:endParaRPr lang="he-IL" sz="800" b="1" dirty="0">
              <a:solidFill>
                <a:prstClr val="white"/>
              </a:solidFill>
            </a:endParaRPr>
          </a:p>
        </p:txBody>
      </p:sp>
      <p:sp>
        <p:nvSpPr>
          <p:cNvPr id="5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33255" y="4344015"/>
            <a:ext cx="1049122" cy="367200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תובענות ייצוגיות</a:t>
            </a:r>
            <a:r>
              <a:rPr lang="en-US" sz="900" b="1" dirty="0" smtClean="0">
                <a:solidFill>
                  <a:prstClr val="white"/>
                </a:solidFill>
              </a:rPr>
              <a:t> </a:t>
            </a:r>
            <a:r>
              <a:rPr lang="he-IL" sz="900" b="1" dirty="0" smtClean="0">
                <a:solidFill>
                  <a:srgbClr val="FF0000"/>
                </a:solidFill>
              </a:rPr>
              <a:t>99066</a:t>
            </a:r>
            <a:endParaRPr lang="he-IL" sz="900" b="1" dirty="0">
              <a:solidFill>
                <a:srgbClr val="FF0000"/>
              </a:solidFill>
            </a:endParaRPr>
          </a:p>
        </p:txBody>
      </p:sp>
      <p:pic>
        <p:nvPicPr>
          <p:cNvPr id="58" name="תמונה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4156"/>
            <a:ext cx="292063" cy="177778"/>
          </a:xfrm>
          <a:prstGeom prst="rect">
            <a:avLst/>
          </a:prstGeom>
        </p:spPr>
      </p:pic>
      <p:grpSp>
        <p:nvGrpSpPr>
          <p:cNvPr id="2" name="קבוצה 1"/>
          <p:cNvGrpSpPr/>
          <p:nvPr/>
        </p:nvGrpSpPr>
        <p:grpSpPr>
          <a:xfrm>
            <a:off x="2394953" y="3102072"/>
            <a:ext cx="1574183" cy="346295"/>
            <a:chOff x="492578" y="3772670"/>
            <a:chExt cx="1792674" cy="346295"/>
          </a:xfrm>
        </p:grpSpPr>
        <p:sp>
          <p:nvSpPr>
            <p:cNvPr id="25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92578" y="3772670"/>
              <a:ext cx="1792674" cy="346295"/>
            </a:xfrm>
            <a:prstGeom prst="rect">
              <a:avLst/>
            </a:prstGeom>
            <a:solidFill>
              <a:srgbClr val="7030A0"/>
            </a:solidFill>
            <a:ln w="1">
              <a:noFill/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900" b="1" dirty="0">
                  <a:solidFill>
                    <a:prstClr val="white"/>
                  </a:solidFill>
                </a:rPr>
                <a:t>קליטת טופס מקוון תביעות חוב </a:t>
              </a:r>
              <a:r>
                <a:rPr lang="he-IL" sz="900" b="1" dirty="0" smtClean="0">
                  <a:solidFill>
                    <a:prstClr val="white"/>
                  </a:solidFill>
                </a:rPr>
                <a:t>ביטוח </a:t>
              </a:r>
              <a:r>
                <a:rPr lang="he-IL" sz="900" b="1" dirty="0" err="1" smtClean="0">
                  <a:solidFill>
                    <a:prstClr val="white"/>
                  </a:solidFill>
                </a:rPr>
                <a:t>ביטוח</a:t>
              </a:r>
              <a:r>
                <a:rPr lang="he-IL" sz="900" b="1" dirty="0" smtClean="0">
                  <a:solidFill>
                    <a:prstClr val="white"/>
                  </a:solidFill>
                </a:rPr>
                <a:t> לאומי</a:t>
              </a:r>
              <a:endParaRPr lang="he-IL" sz="900" b="1" dirty="0">
                <a:solidFill>
                  <a:prstClr val="white"/>
                </a:solidFill>
              </a:endParaRPr>
            </a:p>
          </p:txBody>
        </p:sp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4" y="3937422"/>
              <a:ext cx="292063" cy="1647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50447" y="5215823"/>
            <a:ext cx="1928354" cy="367200"/>
          </a:xfrm>
          <a:prstGeom prst="rect">
            <a:avLst/>
          </a:prstGeom>
          <a:solidFill>
            <a:srgbClr val="002060"/>
          </a:solidFill>
          <a:ln w="57150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הסבת תביעות חוב </a:t>
            </a:r>
            <a:r>
              <a:rPr lang="he-IL" sz="900" b="1" dirty="0" smtClean="0">
                <a:solidFill>
                  <a:prstClr val="white"/>
                </a:solidFill>
              </a:rPr>
              <a:t>לתשתית </a:t>
            </a:r>
            <a:r>
              <a:rPr lang="he-IL" sz="900" b="1" dirty="0">
                <a:solidFill>
                  <a:prstClr val="white"/>
                </a:solidFill>
              </a:rPr>
              <a:t>החדשה </a:t>
            </a:r>
            <a:r>
              <a:rPr lang="he-IL" sz="900" b="1" dirty="0" smtClean="0">
                <a:solidFill>
                  <a:prstClr val="white"/>
                </a:solidFill>
              </a:rPr>
              <a:t>/ טופס</a:t>
            </a:r>
            <a:endParaRPr lang="he-IL" sz="900" b="1" dirty="0">
              <a:solidFill>
                <a:prstClr val="white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3491880" y="4788763"/>
            <a:ext cx="1647975" cy="368431"/>
            <a:chOff x="5374961" y="3783599"/>
            <a:chExt cx="2540319" cy="345822"/>
          </a:xfrm>
        </p:grpSpPr>
        <p:sp>
          <p:nvSpPr>
            <p:cNvPr id="13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374961" y="3783599"/>
              <a:ext cx="2540319" cy="345090"/>
            </a:xfrm>
            <a:prstGeom prst="rect">
              <a:avLst/>
            </a:prstGeom>
            <a:solidFill>
              <a:srgbClr val="002060"/>
            </a:solidFill>
            <a:ln w="1">
              <a:noFill/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900" b="1" dirty="0" smtClean="0">
                  <a:solidFill>
                    <a:prstClr val="white"/>
                  </a:solidFill>
                </a:rPr>
                <a:t>פירוק </a:t>
              </a:r>
              <a:r>
                <a:rPr lang="he-IL" sz="900" b="1" dirty="0">
                  <a:solidFill>
                    <a:prstClr val="white"/>
                  </a:solidFill>
                </a:rPr>
                <a:t>חברה </a:t>
              </a:r>
              <a:r>
                <a:rPr lang="he-IL" sz="900" b="1" dirty="0" smtClean="0">
                  <a:solidFill>
                    <a:prstClr val="white"/>
                  </a:solidFill>
                </a:rPr>
                <a:t>להשבה </a:t>
              </a:r>
              <a:r>
                <a:rPr lang="he-IL" sz="900" b="1" dirty="0">
                  <a:solidFill>
                    <a:srgbClr val="FF0000"/>
                  </a:solidFill>
                </a:rPr>
                <a:t>99565</a:t>
              </a:r>
              <a:endParaRPr lang="he-IL" sz="900" b="1" dirty="0">
                <a:solidFill>
                  <a:prstClr val="white"/>
                </a:solidFill>
              </a:endParaRPr>
            </a:p>
          </p:txBody>
        </p:sp>
        <p:pic>
          <p:nvPicPr>
            <p:cNvPr id="63" name="תמונה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961" y="3967458"/>
              <a:ext cx="266081" cy="161963"/>
            </a:xfrm>
            <a:prstGeom prst="rect">
              <a:avLst/>
            </a:prstGeom>
          </p:spPr>
        </p:pic>
      </p:grpSp>
      <p:pic>
        <p:nvPicPr>
          <p:cNvPr id="66" name="תמונה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5" y="5370763"/>
            <a:ext cx="292063" cy="177778"/>
          </a:xfrm>
          <a:prstGeom prst="rect">
            <a:avLst/>
          </a:prstGeom>
        </p:spPr>
      </p:pic>
      <p:sp>
        <p:nvSpPr>
          <p:cNvPr id="6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2988" y="4751291"/>
            <a:ext cx="2138472" cy="367200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מעבר למערך רשם ירושה ארצי </a:t>
            </a:r>
            <a:r>
              <a:rPr lang="he-IL" sz="900" b="1" dirty="0" smtClean="0">
                <a:solidFill>
                  <a:srgbClr val="FF0000"/>
                </a:solidFill>
              </a:rPr>
              <a:t>105565</a:t>
            </a:r>
            <a:endParaRPr lang="he-IL" sz="900" b="1" dirty="0">
              <a:solidFill>
                <a:srgbClr val="FF0000"/>
              </a:solidFill>
            </a:endParaRPr>
          </a:p>
        </p:txBody>
      </p:sp>
      <p:sp>
        <p:nvSpPr>
          <p:cNvPr id="6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57817" y="5602687"/>
            <a:ext cx="2378480" cy="36720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ממשק </a:t>
            </a:r>
            <a:r>
              <a:rPr lang="he-IL" sz="900" b="1" dirty="0" err="1" smtClean="0">
                <a:solidFill>
                  <a:prstClr val="white"/>
                </a:solidFill>
              </a:rPr>
              <a:t>לועדת</a:t>
            </a:r>
            <a:r>
              <a:rPr lang="he-IL" sz="900" b="1" dirty="0" smtClean="0">
                <a:solidFill>
                  <a:prstClr val="white"/>
                </a:solidFill>
              </a:rPr>
              <a:t> </a:t>
            </a:r>
            <a:r>
              <a:rPr lang="he-IL" sz="900" b="1" dirty="0" err="1" smtClean="0">
                <a:solidFill>
                  <a:prstClr val="white"/>
                </a:solidFill>
              </a:rPr>
              <a:t>עזבונות</a:t>
            </a:r>
            <a:r>
              <a:rPr lang="he-IL" sz="900" b="1" dirty="0" smtClean="0">
                <a:solidFill>
                  <a:prstClr val="white"/>
                </a:solidFill>
              </a:rPr>
              <a:t>  </a:t>
            </a:r>
            <a:r>
              <a:rPr lang="he-IL" sz="900" b="1" dirty="0" smtClean="0">
                <a:solidFill>
                  <a:srgbClr val="FF0000"/>
                </a:solidFill>
              </a:rPr>
              <a:t>99486, 99484</a:t>
            </a:r>
            <a:endParaRPr lang="he-IL" sz="900" b="1" dirty="0">
              <a:solidFill>
                <a:srgbClr val="FF0000"/>
              </a:solidFill>
            </a:endParaRPr>
          </a:p>
        </p:txBody>
      </p:sp>
      <p:sp>
        <p:nvSpPr>
          <p:cNvPr id="67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2412" y="1562332"/>
            <a:ext cx="7301687" cy="36720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חוק  חדלות </a:t>
            </a:r>
            <a:r>
              <a:rPr lang="he-IL" sz="900" b="1" dirty="0" err="1" smtClean="0">
                <a:solidFill>
                  <a:prstClr val="white"/>
                </a:solidFill>
              </a:rPr>
              <a:t>פרעון</a:t>
            </a:r>
            <a:r>
              <a:rPr lang="he-IL" sz="900" b="1" dirty="0" smtClean="0">
                <a:solidFill>
                  <a:prstClr val="white"/>
                </a:solidFill>
              </a:rPr>
              <a:t>  </a:t>
            </a:r>
            <a:r>
              <a:rPr lang="he-IL" sz="900" b="1" dirty="0" smtClean="0">
                <a:solidFill>
                  <a:srgbClr val="FF0000"/>
                </a:solidFill>
              </a:rPr>
              <a:t>99938,100014,80321</a:t>
            </a:r>
            <a:endParaRPr lang="he-IL" sz="9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2048" y="2322303"/>
            <a:ext cx="3656222" cy="289209"/>
          </a:xfrm>
          <a:prstGeom prst="rect">
            <a:avLst/>
          </a:prstGeom>
          <a:solidFill>
            <a:srgbClr val="7030A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איחוד מערכת המחשוב שלח מחלקת הכספים</a:t>
            </a:r>
            <a:r>
              <a:rPr lang="he-IL" sz="900" b="1" dirty="0" smtClean="0">
                <a:solidFill>
                  <a:srgbClr val="FF0000"/>
                </a:solidFill>
              </a:rPr>
              <a:t>99086</a:t>
            </a:r>
            <a:endParaRPr lang="he-IL" sz="900" b="1" dirty="0">
              <a:solidFill>
                <a:srgbClr val="FF0000"/>
              </a:solidFill>
            </a:endParaRPr>
          </a:p>
        </p:txBody>
      </p:sp>
      <p:sp>
        <p:nvSpPr>
          <p:cNvPr id="6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16569" y="3081159"/>
            <a:ext cx="688594" cy="373988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תיקון 54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smtClean="0">
                <a:solidFill>
                  <a:srgbClr val="FF0000"/>
                </a:solidFill>
                <a:latin typeface="Arial" pitchFamily="34" charset="0"/>
              </a:rPr>
              <a:t>99887</a:t>
            </a:r>
            <a:endParaRPr lang="he-IL" sz="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2" name="חץ שמאלה 61"/>
          <p:cNvSpPr/>
          <p:nvPr/>
        </p:nvSpPr>
        <p:spPr>
          <a:xfrm>
            <a:off x="251520" y="1588089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0" name="חץ שמאלה 69"/>
          <p:cNvSpPr/>
          <p:nvPr/>
        </p:nvSpPr>
        <p:spPr>
          <a:xfrm>
            <a:off x="251520" y="2700251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4" name="קבוצה 43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49" name="מלבן 48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55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6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5523953" y="4364330"/>
            <a:ext cx="2288407" cy="368949"/>
            <a:chOff x="6066653" y="4264968"/>
            <a:chExt cx="2288407" cy="368949"/>
          </a:xfrm>
        </p:grpSpPr>
        <p:sp>
          <p:nvSpPr>
            <p:cNvPr id="8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066653" y="4264968"/>
              <a:ext cx="2288407" cy="367200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900" b="1" dirty="0">
                  <a:solidFill>
                    <a:prstClr val="white"/>
                  </a:solidFill>
                </a:rPr>
                <a:t>אתר הורדת טפסים + לקליטת טופס צו כינוס </a:t>
              </a:r>
              <a:r>
                <a:rPr lang="he-IL" sz="900" b="1" dirty="0" smtClean="0">
                  <a:solidFill>
                    <a:prstClr val="white"/>
                  </a:solidFill>
                </a:rPr>
                <a:t>4/5</a:t>
              </a:r>
              <a:endParaRPr lang="he-IL" sz="900" b="1" dirty="0">
                <a:solidFill>
                  <a:prstClr val="white"/>
                </a:solidFill>
              </a:endParaRPr>
            </a:p>
          </p:txBody>
        </p:sp>
        <p:pic>
          <p:nvPicPr>
            <p:cNvPr id="56" name="תמונה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26" y="4517472"/>
              <a:ext cx="191302" cy="116445"/>
            </a:xfrm>
            <a:prstGeom prst="rect">
              <a:avLst/>
            </a:prstGeom>
          </p:spPr>
        </p:pic>
      </p:grpSp>
      <p:sp>
        <p:nvSpPr>
          <p:cNvPr id="60" name="חץ שמאלה 59"/>
          <p:cNvSpPr/>
          <p:nvPr/>
        </p:nvSpPr>
        <p:spPr>
          <a:xfrm>
            <a:off x="251520" y="4809691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1" name="חץ שמאלה 70"/>
          <p:cNvSpPr/>
          <p:nvPr/>
        </p:nvSpPr>
        <p:spPr>
          <a:xfrm>
            <a:off x="251520" y="1988840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2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00193" y="5221465"/>
            <a:ext cx="1683906" cy="36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הרחבת ממשק תשלומים באמצעות בנק </a:t>
            </a:r>
            <a:r>
              <a:rPr lang="he-IL" sz="900" b="1" dirty="0" smtClean="0">
                <a:solidFill>
                  <a:prstClr val="white"/>
                </a:solidFill>
              </a:rPr>
              <a:t>מזרחי</a:t>
            </a:r>
            <a:endParaRPr lang="he-IL" sz="900" b="1" dirty="0">
              <a:solidFill>
                <a:prstClr val="white"/>
              </a:solidFill>
            </a:endParaRPr>
          </a:p>
        </p:txBody>
      </p:sp>
      <p:sp>
        <p:nvSpPr>
          <p:cNvPr id="7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48663" y="3951852"/>
            <a:ext cx="1335436" cy="3402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prstClr val="white"/>
                </a:solidFill>
              </a:rPr>
              <a:t>עליה לאוויר - הלוואות שלב</a:t>
            </a:r>
            <a:r>
              <a:rPr lang="he-IL" sz="900" dirty="0">
                <a:solidFill>
                  <a:prstClr val="black"/>
                </a:solidFill>
              </a:rPr>
              <a:t> </a:t>
            </a:r>
            <a:r>
              <a:rPr lang="he-IL" sz="900" b="1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05278" y="6138427"/>
            <a:ext cx="4708512" cy="239632"/>
          </a:xfrm>
          <a:prstGeom prst="rect">
            <a:avLst/>
          </a:prstGeom>
          <a:solidFill>
            <a:schemeClr val="bg1">
              <a:lumMod val="50000"/>
            </a:schemeClr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חילוט- </a:t>
            </a:r>
            <a:r>
              <a:rPr lang="he-IL" sz="900" b="1" dirty="0">
                <a:solidFill>
                  <a:prstClr val="white"/>
                </a:solidFill>
              </a:rPr>
              <a:t>מערכת </a:t>
            </a:r>
            <a:r>
              <a:rPr lang="he-IL" sz="900" b="1" dirty="0" smtClean="0">
                <a:solidFill>
                  <a:prstClr val="white"/>
                </a:solidFill>
              </a:rPr>
              <a:t>חדשה </a:t>
            </a:r>
            <a:r>
              <a:rPr lang="he-IL" sz="900" b="1" dirty="0">
                <a:solidFill>
                  <a:srgbClr val="FF0000"/>
                </a:solidFill>
              </a:rPr>
              <a:t>99533</a:t>
            </a:r>
            <a:endParaRPr lang="he-IL" sz="900" b="1" dirty="0">
              <a:solidFill>
                <a:prstClr val="white"/>
              </a:solidFill>
            </a:endParaRPr>
          </a:p>
        </p:txBody>
      </p:sp>
      <p:grpSp>
        <p:nvGrpSpPr>
          <p:cNvPr id="7" name="קבוצה 56"/>
          <p:cNvGrpSpPr/>
          <p:nvPr/>
        </p:nvGrpSpPr>
        <p:grpSpPr>
          <a:xfrm>
            <a:off x="252613" y="1054368"/>
            <a:ext cx="8351835" cy="430416"/>
            <a:chOff x="108597" y="1508026"/>
            <a:chExt cx="8351835" cy="430416"/>
          </a:xfrm>
        </p:grpSpPr>
        <p:sp>
          <p:nvSpPr>
            <p:cNvPr id="74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6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7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8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9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0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1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2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3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4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5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6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7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8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9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0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1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2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3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4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5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6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7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8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9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0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25989" y="2060848"/>
            <a:ext cx="937024" cy="25410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רשות התאגידים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רשות </a:t>
            </a:r>
            <a:r>
              <a:rPr lang="he-IL"/>
              <a:t>התאגידים</a:t>
            </a:r>
            <a:endParaRPr lang="he-IL" sz="3600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606871" y="4735100"/>
            <a:ext cx="8276895" cy="93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11457" y="2582044"/>
            <a:ext cx="2345381" cy="419878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סביבת שירותים לזכיינים</a:t>
            </a:r>
            <a:r>
              <a:rPr lang="en-US" sz="1000" b="1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" pitchFamily="34" charset="0"/>
              </a:rPr>
            </a:b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101557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9310" y="4229706"/>
            <a:ext cx="7198952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בראשית עמותות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101489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33819" y="2060848"/>
            <a:ext cx="2308488" cy="437017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שינויים ושיפורים מערכת בראשית חברות לאחר עליה לאוויר</a:t>
            </a:r>
            <a:endParaRPr lang="he-IL" sz="10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קבוצה 2"/>
          <p:cNvGrpSpPr/>
          <p:nvPr/>
        </p:nvGrpSpPr>
        <p:grpSpPr>
          <a:xfrm>
            <a:off x="1835696" y="3640372"/>
            <a:ext cx="3240360" cy="440332"/>
            <a:chOff x="-4555993" y="3776870"/>
            <a:chExt cx="6323712" cy="440332"/>
          </a:xfrm>
        </p:grpSpPr>
        <p:sp>
          <p:nvSpPr>
            <p:cNvPr id="50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-4555993" y="3776870"/>
              <a:ext cx="3068923" cy="440332"/>
            </a:xfrm>
            <a:prstGeom prst="rect">
              <a:avLst/>
            </a:prstGeom>
            <a:solidFill>
              <a:srgbClr val="00206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900" b="1" dirty="0" smtClean="0">
                  <a:solidFill>
                    <a:srgbClr val="FFFFFF"/>
                  </a:solidFill>
                  <a:latin typeface="Arial" pitchFamily="34" charset="0"/>
                </a:rPr>
                <a:t>פיתוחים</a:t>
              </a:r>
              <a:r>
                <a:rPr lang="he-IL" sz="1000" b="1" dirty="0" smtClean="0">
                  <a:solidFill>
                    <a:srgbClr val="FFFFFF"/>
                  </a:solidFill>
                  <a:latin typeface="Arial" pitchFamily="34" charset="0"/>
                </a:rPr>
                <a:t> לבנקים – ביטול שיעבוד</a:t>
              </a:r>
              <a:r>
                <a:rPr lang="en-US" sz="1000" b="1" dirty="0" smtClean="0">
                  <a:solidFill>
                    <a:srgbClr val="FFFFFF"/>
                  </a:solidFill>
                  <a:latin typeface="Arial" pitchFamily="34" charset="0"/>
                </a:rPr>
                <a:t/>
              </a:r>
              <a:br>
                <a:rPr lang="en-US" sz="1000" b="1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he-IL" sz="1000" b="1" dirty="0" smtClean="0">
                  <a:solidFill>
                    <a:srgbClr val="FF0000"/>
                  </a:solidFill>
                  <a:latin typeface="Arial" pitchFamily="34" charset="0"/>
                </a:rPr>
                <a:t>101496</a:t>
              </a:r>
              <a:endParaRPr lang="he-IL" sz="10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4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3899507"/>
              <a:ext cx="292063" cy="177778"/>
            </a:xfrm>
            <a:prstGeom prst="rect">
              <a:avLst/>
            </a:prstGeom>
          </p:spPr>
        </p:pic>
      </p:grpSp>
      <p:pic>
        <p:nvPicPr>
          <p:cNvPr id="49" name="תמונה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73" y="3760248"/>
            <a:ext cx="262858" cy="160000"/>
          </a:xfrm>
          <a:prstGeom prst="rect">
            <a:avLst/>
          </a:prstGeom>
        </p:spPr>
      </p:pic>
      <p:grpSp>
        <p:nvGrpSpPr>
          <p:cNvPr id="8" name="קבוצה 12"/>
          <p:cNvGrpSpPr/>
          <p:nvPr/>
        </p:nvGrpSpPr>
        <p:grpSpPr>
          <a:xfrm>
            <a:off x="5511457" y="2081954"/>
            <a:ext cx="2345382" cy="415912"/>
            <a:chOff x="5652121" y="1700808"/>
            <a:chExt cx="2204716" cy="372210"/>
          </a:xfrm>
          <a:solidFill>
            <a:srgbClr val="002060"/>
          </a:solidFill>
        </p:grpSpPr>
        <p:sp>
          <p:nvSpPr>
            <p:cNvPr id="33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652121" y="1700808"/>
              <a:ext cx="2204716" cy="372210"/>
            </a:xfrm>
            <a:prstGeom prst="rect">
              <a:avLst/>
            </a:prstGeom>
            <a:grpFill/>
            <a:ln w="1">
              <a:noFill/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b="1" dirty="0" smtClean="0">
                  <a:solidFill>
                    <a:srgbClr val="FFFFFF"/>
                  </a:solidFill>
                  <a:latin typeface="Arial" pitchFamily="34" charset="0"/>
                </a:rPr>
                <a:t>פיתוח מערכת בראשית חברות חדשה</a:t>
              </a:r>
              <a:r>
                <a:rPr lang="en-US" sz="1000" b="1" dirty="0" smtClean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br>
                <a:rPr lang="en-US" sz="1000" b="1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he-IL" sz="1000" b="1" dirty="0" smtClean="0">
                  <a:solidFill>
                    <a:srgbClr val="FF0000"/>
                  </a:solidFill>
                  <a:latin typeface="Arial" pitchFamily="34" charset="0"/>
                </a:rPr>
                <a:t>101487,101562,101492</a:t>
              </a:r>
              <a:endParaRPr lang="he-IL" sz="10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52" name="תמונה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79" y="1711644"/>
              <a:ext cx="292063" cy="177778"/>
            </a:xfrm>
            <a:prstGeom prst="rect">
              <a:avLst/>
            </a:prstGeom>
            <a:grpFill/>
          </p:spPr>
        </p:pic>
      </p:grpSp>
      <p:pic>
        <p:nvPicPr>
          <p:cNvPr id="40" name="תמונה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19" y="3182485"/>
            <a:ext cx="252076" cy="153438"/>
          </a:xfrm>
          <a:prstGeom prst="rect">
            <a:avLst/>
          </a:prstGeom>
        </p:spPr>
      </p:pic>
      <p:grpSp>
        <p:nvGrpSpPr>
          <p:cNvPr id="43" name="קבוצה 18"/>
          <p:cNvGrpSpPr/>
          <p:nvPr/>
        </p:nvGrpSpPr>
        <p:grpSpPr>
          <a:xfrm>
            <a:off x="3385896" y="3073927"/>
            <a:ext cx="1618154" cy="432047"/>
            <a:chOff x="2838861" y="3353965"/>
            <a:chExt cx="1335801" cy="430351"/>
          </a:xfrm>
        </p:grpSpPr>
        <p:sp>
          <p:nvSpPr>
            <p:cNvPr id="54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838861" y="3353965"/>
              <a:ext cx="1335801" cy="426435"/>
            </a:xfrm>
            <a:prstGeom prst="rect">
              <a:avLst/>
            </a:prstGeom>
            <a:solidFill>
              <a:srgbClr val="00206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b="1" dirty="0" smtClean="0">
                  <a:solidFill>
                    <a:srgbClr val="FFFFFF"/>
                  </a:solidFill>
                  <a:latin typeface="Arial" pitchFamily="34" charset="0"/>
                </a:rPr>
                <a:t> פיתוחים בעמותות מערכת ישנה</a:t>
              </a:r>
              <a:endParaRPr lang="he-IL" sz="1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55" name="תמונה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744" y="3604533"/>
              <a:ext cx="160923" cy="179783"/>
            </a:xfrm>
            <a:prstGeom prst="rect">
              <a:avLst/>
            </a:prstGeom>
          </p:spPr>
        </p:pic>
      </p:grpSp>
      <p:grpSp>
        <p:nvGrpSpPr>
          <p:cNvPr id="35" name="קבוצה 34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39" name="קבוצה 38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45" name="מלבן 44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53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2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56" name="תמונה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1" y="4336312"/>
            <a:ext cx="248618" cy="177778"/>
          </a:xfrm>
          <a:prstGeom prst="rect">
            <a:avLst/>
          </a:prstGeom>
        </p:spPr>
      </p:pic>
      <p:sp>
        <p:nvSpPr>
          <p:cNvPr id="30" name="חץ שמאלה 29"/>
          <p:cNvSpPr/>
          <p:nvPr/>
        </p:nvSpPr>
        <p:spPr>
          <a:xfrm>
            <a:off x="251520" y="4298066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7" name="קבוצה 40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57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9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1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3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5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8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0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1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2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3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4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5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6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7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8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9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0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2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8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56375" y="2015359"/>
            <a:ext cx="906637" cy="310131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רשות הפטנטים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6289" y="2005961"/>
            <a:ext cx="7173269" cy="273600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 מערכת תפעולית חדשה למחלקת פטנטים (</a:t>
            </a:r>
            <a:r>
              <a:rPr lang="he-IL" sz="1000" b="1" dirty="0" err="1" smtClean="0">
                <a:solidFill>
                  <a:srgbClr val="FFFFFF"/>
                </a:solidFill>
                <a:latin typeface="Arial" pitchFamily="34" charset="0"/>
              </a:rPr>
              <a:t>פרסיל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 2)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99120</a:t>
            </a:r>
            <a:endParaRPr lang="he-IL" sz="1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4959" y="2361701"/>
            <a:ext cx="7174599" cy="261521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התאמות לחוק המדגמים החדש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99819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he-IL" sz="1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רשות </a:t>
            </a:r>
            <a:r>
              <a:rPr lang="he-IL"/>
              <a:t>הפטנטים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667950" y="5260689"/>
            <a:ext cx="8195062" cy="457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1999" y="3410395"/>
            <a:ext cx="2558515" cy="316413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prstClr val="white"/>
                </a:solidFill>
              </a:rPr>
              <a:t>שינויים ושיפורים במחלקת סימני מסחר </a:t>
            </a:r>
            <a:r>
              <a:rPr lang="en-US" sz="1000" b="1" dirty="0" smtClean="0">
                <a:solidFill>
                  <a:prstClr val="white"/>
                </a:solidFill>
              </a:rPr>
              <a:t/>
            </a:r>
            <a:br>
              <a:rPr lang="en-US" sz="1000" b="1" dirty="0" smtClean="0">
                <a:solidFill>
                  <a:prstClr val="white"/>
                </a:solidFill>
              </a:rPr>
            </a:br>
            <a:r>
              <a:rPr lang="he-IL" sz="1000" b="1" dirty="0" smtClean="0">
                <a:solidFill>
                  <a:srgbClr val="FF0000"/>
                </a:solidFill>
              </a:rPr>
              <a:t>99123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2680" y="3754193"/>
            <a:ext cx="2269405" cy="414142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prstClr val="white"/>
                </a:solidFill>
              </a:rPr>
              <a:t>שינויים ושיפורים פטנטים ישראליים</a:t>
            </a:r>
            <a:r>
              <a:rPr lang="en-US" sz="1000" b="1" dirty="0" smtClean="0">
                <a:solidFill>
                  <a:prstClr val="white"/>
                </a:solidFill>
              </a:rPr>
              <a:t/>
            </a:r>
            <a:br>
              <a:rPr lang="en-US" sz="1000" b="1" dirty="0" smtClean="0">
                <a:solidFill>
                  <a:prstClr val="white"/>
                </a:solidFill>
              </a:rPr>
            </a:br>
            <a:r>
              <a:rPr lang="he-IL" sz="1000" b="1" dirty="0" smtClean="0">
                <a:solidFill>
                  <a:prstClr val="white"/>
                </a:solidFill>
              </a:rPr>
              <a:t> </a:t>
            </a:r>
            <a:r>
              <a:rPr lang="he-IL" sz="1000" b="1" dirty="0" smtClean="0">
                <a:solidFill>
                  <a:srgbClr val="FF0000"/>
                </a:solidFill>
              </a:rPr>
              <a:t>100033</a:t>
            </a:r>
            <a:r>
              <a:rPr lang="he-IL" sz="1000" b="1" dirty="0" smtClean="0">
                <a:solidFill>
                  <a:prstClr val="white"/>
                </a:solidFill>
              </a:rPr>
              <a:t> </a:t>
            </a:r>
            <a:r>
              <a:rPr lang="he-IL" sz="1000" b="1" dirty="0" smtClean="0">
                <a:solidFill>
                  <a:srgbClr val="FF0000"/>
                </a:solidFill>
              </a:rPr>
              <a:t>99922,99926,100817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5881" y="3299692"/>
            <a:ext cx="2045298" cy="360255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prstClr val="white"/>
                </a:solidFill>
              </a:rPr>
              <a:t>שינויים ושיפורים מדגמים </a:t>
            </a:r>
            <a:r>
              <a:rPr lang="en-US" sz="1000" b="1" dirty="0" smtClean="0">
                <a:solidFill>
                  <a:prstClr val="white"/>
                </a:solidFill>
              </a:rPr>
              <a:t/>
            </a:r>
            <a:br>
              <a:rPr lang="en-US" sz="1000" b="1" dirty="0" smtClean="0">
                <a:solidFill>
                  <a:prstClr val="white"/>
                </a:solidFill>
              </a:rPr>
            </a:br>
            <a:r>
              <a:rPr lang="he-IL" sz="1000" b="1" dirty="0" smtClean="0">
                <a:solidFill>
                  <a:srgbClr val="FF0000"/>
                </a:solidFill>
              </a:rPr>
              <a:t>99825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96137" y="2668401"/>
            <a:ext cx="1656184" cy="325817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smtClean="0">
                <a:solidFill>
                  <a:prstClr val="white"/>
                </a:solidFill>
              </a:rPr>
              <a:t>הגשה מקוונת  בפני הרשם (בתי דין ) - </a:t>
            </a:r>
            <a:r>
              <a:rPr lang="he-IL" sz="800" b="1" dirty="0" smtClean="0">
                <a:solidFill>
                  <a:srgbClr val="FF0000"/>
                </a:solidFill>
              </a:rPr>
              <a:t>102933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" name="קבוצה 3"/>
          <p:cNvGrpSpPr/>
          <p:nvPr/>
        </p:nvGrpSpPr>
        <p:grpSpPr>
          <a:xfrm>
            <a:off x="3656596" y="3012051"/>
            <a:ext cx="2881486" cy="326122"/>
            <a:chOff x="3226172" y="2779099"/>
            <a:chExt cx="2406860" cy="293353"/>
          </a:xfrm>
          <a:solidFill>
            <a:srgbClr val="FFC000"/>
          </a:solidFill>
        </p:grpSpPr>
        <p:sp>
          <p:nvSpPr>
            <p:cNvPr id="29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226172" y="2779099"/>
              <a:ext cx="2406860" cy="293353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b="1" dirty="0" smtClean="0">
                  <a:solidFill>
                    <a:prstClr val="white"/>
                  </a:solidFill>
                </a:rPr>
                <a:t>הגשה מקוונת בחינות ורישוי עורכי פטנטים</a:t>
              </a:r>
              <a:r>
                <a:rPr lang="en-US" sz="1000" b="1" dirty="0" smtClean="0">
                  <a:solidFill>
                    <a:prstClr val="white"/>
                  </a:solidFill>
                </a:rPr>
                <a:t/>
              </a:r>
              <a:br>
                <a:rPr lang="en-US" sz="1000" b="1" dirty="0" smtClean="0">
                  <a:solidFill>
                    <a:prstClr val="white"/>
                  </a:solidFill>
                </a:rPr>
              </a:br>
              <a:r>
                <a:rPr lang="he-IL" sz="1000" b="1" dirty="0" smtClean="0">
                  <a:solidFill>
                    <a:srgbClr val="FF0000"/>
                  </a:solidFill>
                </a:rPr>
                <a:t>99874</a:t>
              </a:r>
              <a:endParaRPr lang="he-IL" sz="10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60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169" y="2923385"/>
              <a:ext cx="206897" cy="125938"/>
            </a:xfrm>
            <a:prstGeom prst="rect">
              <a:avLst/>
            </a:prstGeom>
            <a:solidFill>
              <a:srgbClr val="7030A0"/>
            </a:solidFill>
          </p:spPr>
        </p:pic>
      </p:grpSp>
      <p:grpSp>
        <p:nvGrpSpPr>
          <p:cNvPr id="3" name="קבוצה 16"/>
          <p:cNvGrpSpPr/>
          <p:nvPr/>
        </p:nvGrpSpPr>
        <p:grpSpPr>
          <a:xfrm>
            <a:off x="6834127" y="4252577"/>
            <a:ext cx="1056091" cy="336201"/>
            <a:chOff x="7118220" y="3246842"/>
            <a:chExt cx="764557" cy="352730"/>
          </a:xfrm>
        </p:grpSpPr>
        <p:sp>
          <p:nvSpPr>
            <p:cNvPr id="33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18220" y="3246842"/>
              <a:ext cx="764557" cy="352730"/>
            </a:xfrm>
            <a:prstGeom prst="rect">
              <a:avLst/>
            </a:prstGeom>
            <a:solidFill>
              <a:srgbClr val="00206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b="1" dirty="0" smtClean="0">
                  <a:solidFill>
                    <a:srgbClr val="FFFFFF"/>
                  </a:solidFill>
                  <a:latin typeface="Arial" pitchFamily="34" charset="0"/>
                </a:rPr>
                <a:t>חיפוש סימני מסחר</a:t>
              </a:r>
              <a:endParaRPr lang="he-IL" sz="8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61" name="תמונה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815" y="3419040"/>
              <a:ext cx="195975" cy="172876"/>
            </a:xfrm>
            <a:prstGeom prst="rect">
              <a:avLst/>
            </a:prstGeom>
          </p:spPr>
        </p:pic>
      </p:grpSp>
      <p:grpSp>
        <p:nvGrpSpPr>
          <p:cNvPr id="7" name="קבוצה 22"/>
          <p:cNvGrpSpPr/>
          <p:nvPr/>
        </p:nvGrpSpPr>
        <p:grpSpPr>
          <a:xfrm>
            <a:off x="5936684" y="3774534"/>
            <a:ext cx="1927710" cy="417244"/>
            <a:chOff x="6877758" y="2390690"/>
            <a:chExt cx="1389524" cy="417244"/>
          </a:xfrm>
        </p:grpSpPr>
        <p:sp>
          <p:nvSpPr>
            <p:cNvPr id="8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538685" y="2390690"/>
              <a:ext cx="728597" cy="417244"/>
            </a:xfrm>
            <a:prstGeom prst="rect">
              <a:avLst/>
            </a:prstGeom>
            <a:solidFill>
              <a:srgbClr val="00206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900" b="1" dirty="0" smtClean="0">
                  <a:solidFill>
                    <a:srgbClr val="FFFFFF"/>
                  </a:solidFill>
                  <a:latin typeface="Arial" pitchFamily="34" charset="0"/>
                </a:rPr>
                <a:t>הגשת מדגמים  -</a:t>
              </a:r>
              <a:r>
                <a:rPr lang="he-IL" sz="900" b="1" dirty="0" smtClean="0">
                  <a:solidFill>
                    <a:srgbClr val="FF0000"/>
                  </a:solidFill>
                  <a:latin typeface="Arial" pitchFamily="34" charset="0"/>
                </a:rPr>
                <a:t> 99812,99813</a:t>
              </a:r>
              <a:endParaRPr lang="he-IL" sz="9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62" name="תמונה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758" y="2462918"/>
              <a:ext cx="225923" cy="137519"/>
            </a:xfrm>
            <a:prstGeom prst="rect">
              <a:avLst/>
            </a:prstGeom>
          </p:spPr>
        </p:pic>
      </p:grpSp>
      <p:sp>
        <p:nvSpPr>
          <p:cNvPr id="26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24701" y="3771682"/>
            <a:ext cx="1945277" cy="396653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prstClr val="white"/>
                </a:solidFill>
              </a:rPr>
              <a:t>שינויים ושיפורים  </a:t>
            </a:r>
            <a:r>
              <a:rPr lang="en-US" sz="1000" b="1" dirty="0" smtClean="0">
                <a:solidFill>
                  <a:prstClr val="white"/>
                </a:solidFill>
              </a:rPr>
              <a:t> PCT</a:t>
            </a:r>
            <a:r>
              <a:rPr lang="he-IL" sz="1000" b="1" dirty="0" smtClean="0">
                <a:solidFill>
                  <a:prstClr val="white"/>
                </a:solidFill>
              </a:rPr>
              <a:t> </a:t>
            </a:r>
            <a:r>
              <a:rPr lang="he-IL" sz="1000" b="1" dirty="0" smtClean="0">
                <a:solidFill>
                  <a:srgbClr val="FF0000"/>
                </a:solidFill>
              </a:rPr>
              <a:t>99325</a:t>
            </a:r>
            <a:endParaRPr lang="he-IL" sz="1000" b="1" dirty="0">
              <a:solidFill>
                <a:prstClr val="white"/>
              </a:solidFill>
            </a:endParaRPr>
          </a:p>
        </p:txBody>
      </p:sp>
      <p:sp>
        <p:nvSpPr>
          <p:cNvPr id="5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1797" y="4680033"/>
            <a:ext cx="1402571" cy="36463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smtClean="0">
                <a:solidFill>
                  <a:prstClr val="white"/>
                </a:solidFill>
              </a:rPr>
              <a:t>  נגישות באתרי אינטרנט</a:t>
            </a:r>
            <a:r>
              <a:rPr lang="en-US" sz="800" b="1" dirty="0" smtClean="0">
                <a:solidFill>
                  <a:prstClr val="white"/>
                </a:solidFill>
              </a:rPr>
              <a:t/>
            </a:r>
            <a:br>
              <a:rPr lang="en-US" sz="800" b="1" dirty="0" smtClean="0">
                <a:solidFill>
                  <a:prstClr val="white"/>
                </a:solidFill>
              </a:rPr>
            </a:br>
            <a:endParaRPr lang="he-IL" sz="8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01116" y="5467189"/>
            <a:ext cx="2863277" cy="319067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הצטרפות להאג- (תלוי בייזום)</a:t>
            </a:r>
            <a:endParaRPr lang="he-IL" sz="1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48" name="קבוצה 47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50" name="קבוצה 49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54" name="מלבן 53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58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2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66" name="חץ שמאלה 65"/>
          <p:cNvSpPr/>
          <p:nvPr/>
        </p:nvSpPr>
        <p:spPr>
          <a:xfrm>
            <a:off x="251520" y="2020329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67" name="תמונה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17" y="4866887"/>
            <a:ext cx="292063" cy="17777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40" y="4017703"/>
            <a:ext cx="217249" cy="132239"/>
          </a:xfrm>
          <a:prstGeom prst="rect">
            <a:avLst/>
          </a:prstGeom>
        </p:spPr>
      </p:pic>
      <p:sp>
        <p:nvSpPr>
          <p:cNvPr id="3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75472" y="3012206"/>
            <a:ext cx="1234032" cy="338175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הדרכה (שינויים ושיפורים)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99830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9" name="קבוצה 39"/>
          <p:cNvGrpSpPr/>
          <p:nvPr/>
        </p:nvGrpSpPr>
        <p:grpSpPr>
          <a:xfrm>
            <a:off x="108597" y="1474178"/>
            <a:ext cx="8351835" cy="430416"/>
            <a:chOff x="108597" y="1508026"/>
            <a:chExt cx="8351835" cy="430416"/>
          </a:xfrm>
        </p:grpSpPr>
        <p:sp>
          <p:nvSpPr>
            <p:cNvPr id="42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4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6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9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1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6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4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9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0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1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2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3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4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6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7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8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9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0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2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2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04163" y="2066381"/>
            <a:ext cx="958850" cy="3987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>
                <a:solidFill>
                  <a:schemeClr val="bg1"/>
                </a:solidFill>
                <a:latin typeface="Arial" pitchFamily="34" charset="0"/>
              </a:rPr>
              <a:t>הסניגוריה </a:t>
            </a:r>
            <a:r>
              <a:rPr lang="he-IL" sz="1050" b="1" smtClean="0">
                <a:solidFill>
                  <a:schemeClr val="bg1"/>
                </a:solidFill>
                <a:latin typeface="Arial" pitchFamily="34" charset="0"/>
              </a:rPr>
              <a:t>הציבורית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75857" y="2066381"/>
            <a:ext cx="4552654" cy="39873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prstClr val="white"/>
                </a:solidFill>
                <a:latin typeface="Arial" pitchFamily="34" charset="0"/>
              </a:rPr>
              <a:t>פיתוח מערכת חדש- שלב א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106674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הסניגוריה </a:t>
            </a:r>
            <a:r>
              <a:rPr lang="he-IL"/>
              <a:t>הציבורית</a:t>
            </a:r>
            <a:endParaRPr lang="he-IL" sz="3600" dirty="0"/>
          </a:p>
        </p:txBody>
      </p:sp>
      <p:sp>
        <p:nvSpPr>
          <p:cNvPr id="26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9761" y="2531895"/>
            <a:ext cx="839996" cy="763658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  <a:latin typeface="Arial" pitchFamily="34" charset="0"/>
              </a:rPr>
              <a:t>ממשקים לבתי המשפט ושב"ס </a:t>
            </a:r>
            <a:r>
              <a:rPr lang="he-IL" sz="900" b="1" dirty="0" smtClean="0">
                <a:solidFill>
                  <a:srgbClr val="FF0000"/>
                </a:solidFill>
                <a:latin typeface="Arial" pitchFamily="34" charset="0"/>
              </a:rPr>
              <a:t>106689,106680</a:t>
            </a:r>
            <a:endParaRPr lang="he-IL" sz="9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9756" y="2066381"/>
            <a:ext cx="1823308" cy="39873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prstClr val="white"/>
                </a:solidFill>
                <a:latin typeface="Arial" pitchFamily="34" charset="0"/>
              </a:rPr>
              <a:t>גרסת </a:t>
            </a:r>
            <a:r>
              <a:rPr lang="he-IL" sz="1000" b="1" dirty="0" smtClean="0">
                <a:solidFill>
                  <a:prstClr val="white"/>
                </a:solidFill>
                <a:latin typeface="Arial" pitchFamily="34" charset="0"/>
              </a:rPr>
              <a:t>שושים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107636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9" name="חץ שמאלה 28"/>
          <p:cNvSpPr/>
          <p:nvPr/>
        </p:nvSpPr>
        <p:spPr>
          <a:xfrm>
            <a:off x="251520" y="2714353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41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566061" y="3413334"/>
            <a:ext cx="8195062" cy="457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32" name="מלבן 31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35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20" name="תמונה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2" y="3165796"/>
            <a:ext cx="189514" cy="1297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5805264"/>
            <a:ext cx="698477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>
                <a:latin typeface="Arial" pitchFamily="34" charset="0"/>
              </a:rPr>
              <a:t>יצירת יישומון לגישה לפורטל הידע של הסנגוריה מהטלפון הנייד </a:t>
            </a:r>
            <a:r>
              <a:rPr lang="he-IL" sz="1200" dirty="0" smtClean="0">
                <a:solidFill>
                  <a:srgbClr val="FF0000"/>
                </a:solidFill>
                <a:latin typeface="Arial" pitchFamily="34" charset="0"/>
              </a:rPr>
              <a:t>106672 </a:t>
            </a:r>
            <a:r>
              <a:rPr lang="he-IL" sz="1200" dirty="0" smtClean="0">
                <a:latin typeface="Arial" pitchFamily="34" charset="0"/>
              </a:rPr>
              <a:t>(</a:t>
            </a:r>
            <a:r>
              <a:rPr lang="he-IL" sz="1200" dirty="0">
                <a:latin typeface="Arial" pitchFamily="34" charset="0"/>
              </a:rPr>
              <a:t>יבחן ב-2018</a:t>
            </a:r>
            <a:r>
              <a:rPr lang="he-IL" sz="1200" dirty="0" smtClean="0">
                <a:latin typeface="Arial" pitchFamily="34" charset="0"/>
              </a:rPr>
              <a:t>)</a:t>
            </a:r>
            <a:endParaRPr lang="he-IL" dirty="0">
              <a:latin typeface="Arial" pitchFamily="34" charset="0"/>
            </a:endParaRPr>
          </a:p>
        </p:txBody>
      </p:sp>
      <p:grpSp>
        <p:nvGrpSpPr>
          <p:cNvPr id="24" name="קבוצה 2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25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7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9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0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2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4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6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8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9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1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2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3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4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5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7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0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78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האגף </a:t>
            </a:r>
            <a:r>
              <a:rPr lang="he-IL"/>
              <a:t>לסיוע משפטי</a:t>
            </a:r>
            <a:endParaRPr lang="he-IL" dirty="0"/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667950" y="3258780"/>
            <a:ext cx="8195062" cy="457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57487" y="4410908"/>
            <a:ext cx="2426881" cy="347116"/>
          </a:xfrm>
          <a:prstGeom prst="rect">
            <a:avLst/>
          </a:prstGeom>
          <a:solidFill>
            <a:schemeClr val="bg1">
              <a:lumMod val="50000"/>
            </a:schemeClr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prstClr val="white"/>
                </a:solidFill>
              </a:rPr>
              <a:t>אגרות סיוע משפטי </a:t>
            </a:r>
            <a:r>
              <a:rPr lang="he-IL" sz="1000" b="1" dirty="0" smtClean="0">
                <a:solidFill>
                  <a:srgbClr val="FF0000"/>
                </a:solidFill>
              </a:rPr>
              <a:t>102084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8304" y="2748959"/>
            <a:ext cx="592492" cy="384229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prstClr val="white"/>
                </a:solidFill>
              </a:rPr>
              <a:t>סיוע מחוז מרכז</a:t>
            </a:r>
            <a:endParaRPr lang="he-IL" sz="9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924" y="2421259"/>
            <a:ext cx="5287236" cy="272073"/>
          </a:xfrm>
          <a:prstGeom prst="rect">
            <a:avLst/>
          </a:prstGeom>
          <a:solidFill>
            <a:srgbClr val="7030A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שושים סיוע משפטי – פיקוח, מיקור חוץ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93972 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</a:rPr>
              <a:t>,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102017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12" name="קבוצה 2"/>
          <p:cNvGrpSpPr/>
          <p:nvPr/>
        </p:nvGrpSpPr>
        <p:grpSpPr>
          <a:xfrm>
            <a:off x="5069491" y="1962636"/>
            <a:ext cx="2837812" cy="272073"/>
            <a:chOff x="5461070" y="4021023"/>
            <a:chExt cx="2418488" cy="272073"/>
          </a:xfrm>
        </p:grpSpPr>
        <p:sp>
          <p:nvSpPr>
            <p:cNvPr id="44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461070" y="4021023"/>
              <a:ext cx="2418488" cy="272073"/>
            </a:xfrm>
            <a:prstGeom prst="rect">
              <a:avLst/>
            </a:prstGeom>
            <a:solidFill>
              <a:srgbClr val="00206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b="1" dirty="0" smtClean="0">
                  <a:solidFill>
                    <a:prstClr val="white"/>
                  </a:solidFill>
                </a:rPr>
                <a:t>     אתר עו"ד סיוע משפטי </a:t>
              </a:r>
              <a:r>
                <a:rPr lang="he-IL" sz="1000" b="1" dirty="0" smtClean="0">
                  <a:solidFill>
                    <a:srgbClr val="FF0000"/>
                  </a:solidFill>
                </a:rPr>
                <a:t>94393</a:t>
              </a:r>
              <a:endParaRPr lang="he-IL" sz="10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56" name="תמונה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4074086"/>
              <a:ext cx="248908" cy="177778"/>
            </a:xfrm>
            <a:prstGeom prst="rect">
              <a:avLst/>
            </a:prstGeom>
          </p:spPr>
        </p:pic>
      </p:grpSp>
      <p:sp>
        <p:nvSpPr>
          <p:cNvPr id="4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9570" y="3438458"/>
            <a:ext cx="7189991" cy="393886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שינויים ושיפורים סיוע משפטי (זכאות כללית+ נוער)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102011, </a:t>
            </a:r>
            <a:r>
              <a:rPr lang="he-IL" sz="1000" b="1" dirty="0">
                <a:solidFill>
                  <a:srgbClr val="FF0000"/>
                </a:solidFill>
                <a:latin typeface="Arial" pitchFamily="34" charset="0"/>
              </a:rPr>
              <a:t>102020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94070,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69491" y="3890760"/>
            <a:ext cx="2802392" cy="448139"/>
          </a:xfrm>
          <a:prstGeom prst="rect">
            <a:avLst/>
          </a:prstGeom>
          <a:solidFill>
            <a:srgbClr val="002060"/>
          </a:solidFill>
          <a:ln w="1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אתר שירות עצמי ללקוחות סיוע משפטי</a:t>
            </a: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</a:rPr>
              <a:t>+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" pitchFamily="34" charset="0"/>
              </a:rPr>
            </a:b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שאלון למוקד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טלפוני</a:t>
            </a:r>
            <a:r>
              <a:rPr lang="en-US" sz="1000" b="1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n-US" sz="10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101502, 101502, 102161</a:t>
            </a:r>
            <a:endParaRPr lang="he-IL" sz="10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4" name="תמונה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2447"/>
            <a:ext cx="204445" cy="124445"/>
          </a:xfrm>
          <a:prstGeom prst="rect">
            <a:avLst/>
          </a:prstGeom>
        </p:spPr>
      </p:pic>
      <p:sp>
        <p:nvSpPr>
          <p:cNvPr id="6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56376" y="1962636"/>
            <a:ext cx="906637" cy="11705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האגף לסיוע משפטי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8" name="קבוצה 47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50" name="קבוצה 49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54" name="מלבן 53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58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2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39087" y="6237312"/>
            <a:ext cx="202540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C00000"/>
                </a:solidFill>
              </a:rPr>
              <a:t>*חוסר ב-2 נותני שרות</a:t>
            </a:r>
            <a:endParaRPr lang="he-IL" sz="1600" b="1" dirty="0">
              <a:solidFill>
                <a:srgbClr val="C00000"/>
              </a:solidFill>
            </a:endParaRPr>
          </a:p>
        </p:txBody>
      </p:sp>
      <p:grpSp>
        <p:nvGrpSpPr>
          <p:cNvPr id="29" name="קבוצה 9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30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3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5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0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1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2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6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3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0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2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7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8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9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0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1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2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3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4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5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6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>
            <a:noAutofit/>
          </a:bodyPr>
          <a:lstStyle/>
          <a:p>
            <a:r>
              <a:rPr lang="he-IL" sz="3000" smtClean="0"/>
              <a:t>הרשות לאיסור והלבנת </a:t>
            </a:r>
            <a:r>
              <a:rPr lang="he-IL" sz="3000" dirty="0" smtClean="0"/>
              <a:t>הון ומימון טרור</a:t>
            </a:r>
            <a:endParaRPr lang="he-IL" sz="3000" dirty="0"/>
          </a:p>
        </p:txBody>
      </p:sp>
      <p:sp>
        <p:nvSpPr>
          <p:cNvPr id="6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689570" y="1932451"/>
            <a:ext cx="7214595" cy="45442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 sz="1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100819 </a:t>
            </a:r>
            <a:r>
              <a:rPr lang="he-IL" altLang="he-IL" sz="11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פרוייקט</a:t>
            </a:r>
            <a:r>
              <a:rPr lang="he-IL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אבני החושן</a:t>
            </a:r>
            <a:endParaRPr lang="he-IL" altLang="he-IL" sz="11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28383" y="1932451"/>
            <a:ext cx="834629" cy="342317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הרשות לאיסור הלבנת הון ומימון טרור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3125409" y="2458879"/>
            <a:ext cx="4752528" cy="441421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he-IL" sz="1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105124</a:t>
            </a:r>
            <a:r>
              <a:rPr lang="he-IL" altLang="he-IL" sz="11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פרוייקט</a:t>
            </a:r>
            <a:r>
              <a:rPr lang="he-IL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טקסונומיה – סיום אבן דרך ראשונה</a:t>
            </a:r>
            <a:endParaRPr lang="he-IL" altLang="he-IL" sz="11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568717" y="2952576"/>
            <a:ext cx="4752528" cy="46684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רשימות הכללה</a:t>
            </a:r>
            <a:endParaRPr lang="he-IL" altLang="he-IL" sz="11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2411760" y="3479118"/>
            <a:ext cx="5492405" cy="45706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מערכת שחור לבן דור ב' – הקמת מכרז - </a:t>
            </a:r>
            <a:r>
              <a:rPr lang="he-IL" altLang="he-IL" sz="1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77955</a:t>
            </a:r>
          </a:p>
        </p:txBody>
      </p:sp>
      <p:sp>
        <p:nvSpPr>
          <p:cNvPr id="40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612318" y="3992690"/>
            <a:ext cx="4752528" cy="42455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הטמעת רכיב ויזואלי - </a:t>
            </a:r>
            <a:r>
              <a:rPr lang="he-IL" altLang="he-IL" sz="1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100824</a:t>
            </a:r>
          </a:p>
        </p:txBody>
      </p:sp>
      <p:sp>
        <p:nvSpPr>
          <p:cNvPr id="41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612318" y="4923574"/>
            <a:ext cx="7268109" cy="432048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שיפורים ושיפורים במערכת שחור/לבן - </a:t>
            </a:r>
            <a:r>
              <a:rPr lang="he-IL" altLang="he-IL" sz="1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105131</a:t>
            </a:r>
          </a:p>
        </p:txBody>
      </p:sp>
      <p:sp>
        <p:nvSpPr>
          <p:cNvPr id="1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2318" y="4492249"/>
            <a:ext cx="7268109" cy="368868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100" b="1" dirty="0" smtClean="0">
                <a:solidFill>
                  <a:srgbClr val="FFFFFF"/>
                </a:solidFill>
                <a:latin typeface="Arial" pitchFamily="34" charset="0"/>
              </a:rPr>
              <a:t>התאוששות מאסון (</a:t>
            </a:r>
            <a:r>
              <a:rPr lang="en-US" sz="1100" b="1" dirty="0" smtClean="0">
                <a:solidFill>
                  <a:srgbClr val="FFFFFF"/>
                </a:solidFill>
                <a:latin typeface="Arial" pitchFamily="34" charset="0"/>
              </a:rPr>
              <a:t>DR</a:t>
            </a:r>
            <a:r>
              <a:rPr lang="he-IL" sz="1100" b="1" dirty="0" smtClean="0">
                <a:solidFill>
                  <a:srgbClr val="FFFFFF"/>
                </a:solidFill>
                <a:latin typeface="Arial" pitchFamily="34" charset="0"/>
              </a:rPr>
              <a:t>) - </a:t>
            </a:r>
            <a:r>
              <a:rPr lang="he-IL" sz="1100" b="1" dirty="0" smtClean="0">
                <a:solidFill>
                  <a:srgbClr val="FF0000"/>
                </a:solidFill>
                <a:latin typeface="Arial" pitchFamily="34" charset="0"/>
              </a:rPr>
              <a:t>105128</a:t>
            </a:r>
            <a:endParaRPr lang="he-IL" sz="11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" name="חץ שמאלה 25"/>
          <p:cNvSpPr/>
          <p:nvPr/>
        </p:nvSpPr>
        <p:spPr>
          <a:xfrm>
            <a:off x="269047" y="2070245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חץ שמאלה 27"/>
          <p:cNvSpPr/>
          <p:nvPr/>
        </p:nvSpPr>
        <p:spPr>
          <a:xfrm>
            <a:off x="269047" y="4574651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42" descr="צוות סיוע משפטי&#10;01/01/12‏ - 31/12/12"/>
          <p:cNvSpPr>
            <a:spLocks noChangeArrowheads="1"/>
          </p:cNvSpPr>
          <p:nvPr/>
        </p:nvSpPr>
        <p:spPr bwMode="auto">
          <a:xfrm>
            <a:off x="675616" y="5441029"/>
            <a:ext cx="8208546" cy="72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7" name="קבוצה 26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32" name="מלבן 31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43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schemeClr val="bg1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קבוצה 1"/>
          <p:cNvGrpSpPr/>
          <p:nvPr/>
        </p:nvGrpSpPr>
        <p:grpSpPr>
          <a:xfrm>
            <a:off x="190540" y="1412776"/>
            <a:ext cx="8351835" cy="430416"/>
            <a:chOff x="108597" y="1508026"/>
            <a:chExt cx="8351835" cy="430416"/>
          </a:xfrm>
        </p:grpSpPr>
        <p:sp>
          <p:nvSpPr>
            <p:cNvPr id="25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4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5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6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7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8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9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1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2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3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4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6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8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0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2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4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5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8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3294" y="1650092"/>
            <a:ext cx="2678699" cy="360040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 smtClean="0">
                <a:solidFill>
                  <a:schemeClr val="bg1"/>
                </a:solidFill>
              </a:rPr>
              <a:t>ממונה שירות עסקי </a:t>
            </a:r>
            <a:r>
              <a:rPr lang="he-IL" sz="900" b="1" dirty="0">
                <a:solidFill>
                  <a:schemeClr val="bg1"/>
                </a:solidFill>
              </a:rPr>
              <a:t>- גרסת </a:t>
            </a:r>
            <a:r>
              <a:rPr lang="he-IL" sz="900" b="1" dirty="0" smtClean="0">
                <a:solidFill>
                  <a:schemeClr val="bg1"/>
                </a:solidFill>
              </a:rPr>
              <a:t>שינויים ושיפורים </a:t>
            </a:r>
            <a:r>
              <a:rPr lang="he-IL" sz="900" b="1" dirty="0" smtClean="0">
                <a:solidFill>
                  <a:srgbClr val="FF0000"/>
                </a:solidFill>
              </a:rPr>
              <a:t>101344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>
            <a:noAutofit/>
          </a:bodyPr>
          <a:lstStyle/>
          <a:p>
            <a:r>
              <a:rPr lang="he-IL" sz="3000" smtClean="0"/>
              <a:t>יחידות </a:t>
            </a:r>
            <a:r>
              <a:rPr lang="he-IL" sz="3000" dirty="0" smtClean="0"/>
              <a:t>המשרד הראשי </a:t>
            </a:r>
            <a:endParaRPr lang="he-IL" sz="3000" dirty="0"/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585788" y="5335712"/>
            <a:ext cx="8276895" cy="93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03167" y="2528524"/>
            <a:ext cx="2736305" cy="381632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 smtClean="0">
                <a:solidFill>
                  <a:schemeClr val="bg1"/>
                </a:solidFill>
              </a:rPr>
              <a:t>משלא – גרסת שינויים ושיפורים </a:t>
            </a:r>
            <a:r>
              <a:rPr lang="he-IL" sz="900" b="1" dirty="0" smtClean="0">
                <a:solidFill>
                  <a:srgbClr val="FF0000"/>
                </a:solidFill>
              </a:rPr>
              <a:t>103121,103123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4" name="Rectangle 53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75656" y="1648188"/>
            <a:ext cx="3688726" cy="360040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>
                <a:solidFill>
                  <a:schemeClr val="bg1"/>
                </a:solidFill>
              </a:rPr>
              <a:t>מערכת ליחידה לדין משמעתי בלשכה המשפטית </a:t>
            </a:r>
            <a:r>
              <a:rPr lang="he-IL" sz="900" b="1" dirty="0" smtClean="0">
                <a:solidFill>
                  <a:srgbClr val="FF0000"/>
                </a:solidFill>
              </a:rPr>
              <a:t>101338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7" name="Rectangle 56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19506" y="3786938"/>
            <a:ext cx="3212631" cy="381632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>
                <a:solidFill>
                  <a:schemeClr val="bg1"/>
                </a:solidFill>
              </a:rPr>
              <a:t>מערכת פנ"צ - גרסת </a:t>
            </a:r>
            <a:r>
              <a:rPr lang="he-IL" sz="900" b="1" dirty="0" smtClean="0">
                <a:solidFill>
                  <a:schemeClr val="bg1"/>
                </a:solidFill>
              </a:rPr>
              <a:t>שינויים ושיפורים </a:t>
            </a:r>
            <a:r>
              <a:rPr lang="he-IL" sz="900" b="1" dirty="0" smtClean="0">
                <a:solidFill>
                  <a:srgbClr val="FF0000"/>
                </a:solidFill>
              </a:rPr>
              <a:t>101370,101356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3" name="Rectangle 6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95422" y="4323240"/>
            <a:ext cx="2938722" cy="433782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 smtClean="0">
                <a:solidFill>
                  <a:schemeClr val="bg1"/>
                </a:solidFill>
              </a:rPr>
              <a:t>חופש </a:t>
            </a:r>
            <a:r>
              <a:rPr lang="he-IL" sz="900" b="1" dirty="0">
                <a:solidFill>
                  <a:schemeClr val="bg1"/>
                </a:solidFill>
              </a:rPr>
              <a:t>המידע - גרסת </a:t>
            </a:r>
            <a:r>
              <a:rPr lang="he-IL" sz="900" b="1" dirty="0" smtClean="0">
                <a:solidFill>
                  <a:schemeClr val="bg1"/>
                </a:solidFill>
              </a:rPr>
              <a:t>שינויים ושיפורים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8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28384" y="1628799"/>
            <a:ext cx="834629" cy="82534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הלשכה המשפטית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43117" y="2528523"/>
            <a:ext cx="834629" cy="121399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אגף תפעול ולוגיסטיקה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49225" y="3792116"/>
            <a:ext cx="834629" cy="48586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אגף הביקורת הפנימית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57450" y="4341628"/>
            <a:ext cx="834629" cy="5594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היחידה הממשלתית לחופש המידע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39" name="מלבן 38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42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5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schemeClr val="bg1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46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47909" y="2994887"/>
            <a:ext cx="4399968" cy="34380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שינויים ושיפורים במערכת ניהול וועדות , </a:t>
            </a:r>
            <a:r>
              <a:rPr lang="he-IL" sz="1000" b="1" dirty="0" err="1" smtClean="0">
                <a:solidFill>
                  <a:schemeClr val="bg1"/>
                </a:solidFill>
                <a:latin typeface="Arial" pitchFamily="34" charset="0"/>
              </a:rPr>
              <a:t>נו"ח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103112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2989953"/>
            <a:ext cx="2755364" cy="34873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השתלמויות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פרקליטים</a:t>
            </a:r>
            <a:endParaRPr lang="he-IL" sz="1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31841" y="3415042"/>
            <a:ext cx="4807632" cy="337948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מערכת </a:t>
            </a: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מעקב ובקרת 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רכש (</a:t>
            </a: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מול 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מרכבה)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103109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35896" y="2089423"/>
            <a:ext cx="4303576" cy="364720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 מינויים לוועדות (</a:t>
            </a:r>
            <a:r>
              <a:rPr lang="he-IL" sz="1000" b="1" dirty="0" err="1" smtClean="0">
                <a:solidFill>
                  <a:schemeClr val="bg1"/>
                </a:solidFill>
                <a:latin typeface="Arial" pitchFamily="34" charset="0"/>
              </a:rPr>
              <a:t>שק"ד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 קול קורא) 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100307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23614" y="4948781"/>
            <a:ext cx="1234032" cy="338175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הדרכה (שושים)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99830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7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57857" y="4956003"/>
            <a:ext cx="834629" cy="32884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חטיבת ההון האנושי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7" y="6381328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rgbClr val="C00000"/>
                </a:solidFill>
              </a:rPr>
              <a:t>*</a:t>
            </a:r>
            <a:r>
              <a:rPr lang="he-IL" sz="1600" b="1" dirty="0">
                <a:solidFill>
                  <a:srgbClr val="C00000"/>
                </a:solidFill>
              </a:rPr>
              <a:t>חוסר </a:t>
            </a:r>
            <a:r>
              <a:rPr lang="he-IL" sz="1600" b="1" dirty="0" smtClean="0">
                <a:solidFill>
                  <a:srgbClr val="C00000"/>
                </a:solidFill>
              </a:rPr>
              <a:t>ב-1 נותן שרות ,ייעוץ וחקיקה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endParaRPr lang="he-IL" sz="1600" b="1" dirty="0">
              <a:solidFill>
                <a:srgbClr val="C00000"/>
              </a:solidFill>
            </a:endParaRPr>
          </a:p>
        </p:txBody>
      </p:sp>
      <p:sp>
        <p:nvSpPr>
          <p:cNvPr id="29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47103" y="5518732"/>
            <a:ext cx="802247" cy="75608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ייעוץ וחקיקה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3784930" y="5518732"/>
            <a:ext cx="4152066" cy="36004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אתר התזכירים הממשלתי</a:t>
            </a:r>
            <a:endParaRPr lang="he-IL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39973" y="5908425"/>
            <a:ext cx="7297023" cy="36004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הקמת מערכת חדשה עבור ייעוץ וחקיקה</a:t>
            </a:r>
            <a:endParaRPr lang="he-IL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קבוצה 1"/>
          <p:cNvGrpSpPr/>
          <p:nvPr/>
        </p:nvGrpSpPr>
        <p:grpSpPr>
          <a:xfrm>
            <a:off x="186478" y="1187767"/>
            <a:ext cx="8351835" cy="430416"/>
            <a:chOff x="108597" y="1508026"/>
            <a:chExt cx="8351835" cy="430416"/>
          </a:xfrm>
        </p:grpSpPr>
        <p:sp>
          <p:nvSpPr>
            <p:cNvPr id="44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7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2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5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8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2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5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6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8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9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0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1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3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4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5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6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7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8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9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0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04163" y="2002069"/>
            <a:ext cx="958850" cy="19491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מנהלת היחידות מקצועיות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>
            <a:noAutofit/>
          </a:bodyPr>
          <a:lstStyle/>
          <a:p>
            <a:r>
              <a:rPr lang="he-IL" smtClean="0"/>
              <a:t>מנהלת </a:t>
            </a:r>
            <a:r>
              <a:rPr lang="he-IL"/>
              <a:t>היחידות </a:t>
            </a:r>
            <a:r>
              <a:rPr lang="he-IL" smtClean="0"/>
              <a:t>המקצועיות</a:t>
            </a:r>
            <a:endParaRPr lang="he-IL" sz="3000" dirty="0"/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585788" y="4073679"/>
            <a:ext cx="8276895" cy="93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567" y="2007039"/>
            <a:ext cx="7128793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פיתוח מערכת חדשה עבור מועצת רואי חשבון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101420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16116" y="2511095"/>
            <a:ext cx="900100" cy="625926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rgbClr val="FFFFFF"/>
                </a:solidFill>
                <a:latin typeface="Arial" pitchFamily="34" charset="0"/>
              </a:rPr>
              <a:t>החלת בדיקות רישום </a:t>
            </a:r>
            <a:r>
              <a:rPr lang="he-IL" sz="900" b="1" dirty="0" smtClean="0">
                <a:solidFill>
                  <a:srgbClr val="FFFFFF"/>
                </a:solidFill>
                <a:latin typeface="Arial" pitchFamily="34" charset="0"/>
              </a:rPr>
              <a:t>פלילי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srgbClr val="FF0000"/>
                </a:solidFill>
                <a:latin typeface="Arial" pitchFamily="34" charset="0"/>
              </a:rPr>
              <a:t>101547,101535, 101552</a:t>
            </a:r>
          </a:p>
        </p:txBody>
      </p:sp>
      <p:sp>
        <p:nvSpPr>
          <p:cNvPr id="4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83768" y="3159167"/>
            <a:ext cx="1452506" cy="39155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נגישות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באתרי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אינטרנט</a:t>
            </a:r>
            <a:endParaRPr lang="he-IL" sz="10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47" y="3282893"/>
            <a:ext cx="225923" cy="155589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51" name="מלבן 50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b="1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b="1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54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b="1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b="1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0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19" name="תמונה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6" y="3438482"/>
            <a:ext cx="168125" cy="11511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43" y="2112582"/>
            <a:ext cx="290134" cy="198651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8" y="4455311"/>
            <a:ext cx="193552" cy="132522"/>
          </a:xfrm>
          <a:prstGeom prst="rect">
            <a:avLst/>
          </a:prstGeom>
        </p:spPr>
      </p:pic>
      <p:sp>
        <p:nvSpPr>
          <p:cNvPr id="2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47869" y="3482526"/>
            <a:ext cx="2412363" cy="329216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שמאי מכריע -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101587,101588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5805264"/>
            <a:ext cx="69847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rial" pitchFamily="34" charset="0"/>
              </a:rPr>
              <a:t>עריכת </a:t>
            </a:r>
            <a:r>
              <a:rPr lang="he-IL" sz="1200" dirty="0">
                <a:latin typeface="Arial" pitchFamily="34" charset="0"/>
              </a:rPr>
              <a:t>בחינות רישוי לרואי חשבון </a:t>
            </a:r>
            <a:r>
              <a:rPr lang="he-IL" sz="1200" dirty="0">
                <a:solidFill>
                  <a:srgbClr val="FF0000"/>
                </a:solidFill>
                <a:latin typeface="Arial" pitchFamily="34" charset="0"/>
              </a:rPr>
              <a:t>101421</a:t>
            </a:r>
            <a:r>
              <a:rPr lang="he-IL" sz="1200" dirty="0">
                <a:latin typeface="Arial" pitchFamily="34" charset="0"/>
              </a:rPr>
              <a:t> (סוכם תחילת עבודה 2018</a:t>
            </a:r>
            <a:r>
              <a:rPr lang="he-IL" sz="1200" dirty="0" smtClean="0"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>
                <a:latin typeface="Arial" pitchFamily="34" charset="0"/>
              </a:rPr>
              <a:t>הפקה אוטומטית של תוצאות ועדת ערר   </a:t>
            </a:r>
            <a:r>
              <a:rPr lang="he-IL" sz="1200" dirty="0">
                <a:solidFill>
                  <a:srgbClr val="FF0000"/>
                </a:solidFill>
                <a:latin typeface="Arial" pitchFamily="34" charset="0"/>
              </a:rPr>
              <a:t>101545</a:t>
            </a:r>
            <a:r>
              <a:rPr lang="he-IL" sz="1200" dirty="0">
                <a:latin typeface="Arial" pitchFamily="34" charset="0"/>
              </a:rPr>
              <a:t> (יבחן ב2018)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rial" pitchFamily="34" charset="0"/>
            </a:endParaRPr>
          </a:p>
          <a:p>
            <a:r>
              <a:rPr lang="he-IL" dirty="0" smtClean="0"/>
              <a:t> </a:t>
            </a:r>
            <a:endParaRPr lang="he-IL" dirty="0"/>
          </a:p>
        </p:txBody>
      </p:sp>
      <p:grpSp>
        <p:nvGrpSpPr>
          <p:cNvPr id="26" name="קבוצה 2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27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0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4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9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0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1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2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3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5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6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7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6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8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0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2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3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>
            <a:noAutofit/>
          </a:bodyPr>
          <a:lstStyle/>
          <a:p>
            <a:r>
              <a:rPr lang="he-IL" sz="3200" smtClean="0"/>
              <a:t>רמו"ט </a:t>
            </a:r>
            <a:r>
              <a:rPr lang="he-IL" sz="3200" dirty="0" smtClean="0"/>
              <a:t>ואגף </a:t>
            </a:r>
            <a:r>
              <a:rPr lang="he-IL" sz="3200" dirty="0"/>
              <a:t>שומת מקרקעין </a:t>
            </a:r>
            <a:r>
              <a:rPr lang="he-IL" sz="3200" dirty="0" smtClean="0"/>
              <a:t/>
            </a:r>
            <a:br>
              <a:rPr lang="he-IL" sz="3200" dirty="0" smtClean="0"/>
            </a:br>
            <a:endParaRPr lang="he-IL" sz="3200" dirty="0"/>
          </a:p>
        </p:txBody>
      </p:sp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66483" y="2076705"/>
            <a:ext cx="834629" cy="58103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 err="1">
                <a:solidFill>
                  <a:schemeClr val="bg1"/>
                </a:solidFill>
                <a:latin typeface="Arial" pitchFamily="34" charset="0"/>
              </a:rPr>
              <a:t>רמו"ט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585788" y="3797568"/>
            <a:ext cx="8276895" cy="4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9572" y="2812783"/>
            <a:ext cx="4034664" cy="365011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פיתוח מערכת חדשה לאגף שומת מקרקעין- אופק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2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101668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75877" y="3318913"/>
            <a:ext cx="2452307" cy="38109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נגישות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באתרי אינטרנט </a:t>
            </a:r>
            <a:endParaRPr lang="he-IL" sz="10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09" y="2645440"/>
            <a:ext cx="225923" cy="137519"/>
          </a:xfrm>
          <a:prstGeom prst="rect">
            <a:avLst/>
          </a:prstGeom>
        </p:spPr>
      </p:pic>
      <p:sp>
        <p:nvSpPr>
          <p:cNvPr id="2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32516" y="2071702"/>
            <a:ext cx="2933757" cy="50173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שינויים ושיפורים במערכת </a:t>
            </a:r>
            <a:r>
              <a:rPr lang="he-IL" sz="1000" b="1" dirty="0" err="1" smtClean="0">
                <a:solidFill>
                  <a:srgbClr val="FFFFFF"/>
                </a:solidFill>
                <a:latin typeface="Arial" pitchFamily="34" charset="0"/>
              </a:rPr>
              <a:t>רמו"ט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 4.3 + 4.4</a:t>
            </a:r>
            <a:endParaRPr lang="he-IL" sz="1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66484" y="2815607"/>
            <a:ext cx="834629" cy="42140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אגף שומת מקרקעין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חץ שמאלה 49"/>
          <p:cNvSpPr/>
          <p:nvPr/>
        </p:nvSpPr>
        <p:spPr>
          <a:xfrm>
            <a:off x="251520" y="2870727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27" name="קבוצה 26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34" name="מלבן 33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40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41" name="תמונה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96" y="3441366"/>
            <a:ext cx="292064" cy="177778"/>
          </a:xfrm>
          <a:prstGeom prst="rect">
            <a:avLst/>
          </a:prstGeom>
          <a:solidFill>
            <a:srgbClr val="002060"/>
          </a:solidFill>
        </p:spPr>
      </p:pic>
      <p:grpSp>
        <p:nvGrpSpPr>
          <p:cNvPr id="28" name="קבוצה 1"/>
          <p:cNvGrpSpPr/>
          <p:nvPr/>
        </p:nvGrpSpPr>
        <p:grpSpPr>
          <a:xfrm>
            <a:off x="252613" y="1508026"/>
            <a:ext cx="8351835" cy="430416"/>
            <a:chOff x="108597" y="1508026"/>
            <a:chExt cx="8351835" cy="430416"/>
          </a:xfrm>
        </p:grpSpPr>
        <p:sp>
          <p:nvSpPr>
            <p:cNvPr id="42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4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6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9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1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2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3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4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5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7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9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1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3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5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6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8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9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/>
          <a:lstStyle/>
          <a:p>
            <a:r>
              <a:rPr lang="he-IL"/>
              <a:t>יחידות </a:t>
            </a:r>
            <a:r>
              <a:rPr lang="he-IL" smtClean="0"/>
              <a:t>נוספות</a:t>
            </a:r>
            <a:endParaRPr lang="he-IL" sz="3800" dirty="0"/>
          </a:p>
        </p:txBody>
      </p:sp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36851" y="1791857"/>
            <a:ext cx="886844" cy="5180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בתי הדין </a:t>
            </a:r>
            <a:r>
              <a:rPr lang="he-IL" sz="1000" b="1" dirty="0" err="1">
                <a:solidFill>
                  <a:schemeClr val="bg1"/>
                </a:solidFill>
                <a:latin typeface="Arial" pitchFamily="34" charset="0"/>
              </a:rPr>
              <a:t>השרעיים</a:t>
            </a: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03848" y="4711699"/>
            <a:ext cx="4752526" cy="36334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מערכת ועדת </a:t>
            </a:r>
            <a:r>
              <a:rPr lang="he-IL" sz="1000" b="1" dirty="0" err="1" smtClean="0">
                <a:solidFill>
                  <a:schemeClr val="bg1"/>
                </a:solidFill>
                <a:latin typeface="Arial" pitchFamily="34" charset="0"/>
              </a:rPr>
              <a:t>העזבונות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9712" y="2356515"/>
            <a:ext cx="3571825" cy="294619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בתי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דין דרוזים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101974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55977" y="1796652"/>
            <a:ext cx="3556968" cy="291329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בתי דין שרעים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101818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2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4092" y="3550943"/>
            <a:ext cx="6230156" cy="35855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</a:rPr>
              <a:t>פיתוח מערכת חדשה (מגן) </a:t>
            </a:r>
            <a:r>
              <a:rPr lang="he-IL" sz="1000" b="1" dirty="0" smtClean="0">
                <a:solidFill>
                  <a:srgbClr val="FF0000"/>
                </a:solidFill>
              </a:rPr>
              <a:t>101350,101346,101345</a:t>
            </a:r>
            <a:r>
              <a:rPr lang="he-IL" sz="1000" b="1" dirty="0" smtClean="0">
                <a:solidFill>
                  <a:schemeClr val="bg1"/>
                </a:solidFill>
              </a:rPr>
              <a:t>  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51537" y="2958022"/>
            <a:ext cx="2338757" cy="352436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חנינות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ממשק לבית הנשיא </a:t>
            </a:r>
          </a:p>
        </p:txBody>
      </p:sp>
      <p:sp>
        <p:nvSpPr>
          <p:cNvPr id="50" name="חץ שמאלה 49"/>
          <p:cNvSpPr/>
          <p:nvPr/>
        </p:nvSpPr>
        <p:spPr>
          <a:xfrm>
            <a:off x="251520" y="3575816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קבוצה 2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66" name="קבוצה 65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70" name="מלבן 69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73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8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schemeClr val="bg1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4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4092" y="2958022"/>
            <a:ext cx="4947827" cy="352436"/>
          </a:xfrm>
          <a:prstGeom prst="rect">
            <a:avLst/>
          </a:prstGeom>
          <a:solidFill>
            <a:srgbClr val="7030A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אסירים ביטחוניים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2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36851" y="2376465"/>
            <a:ext cx="886844" cy="5180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בתי הדין הדרוזים</a:t>
            </a: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36851" y="2966489"/>
            <a:ext cx="886844" cy="5180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מחלקת חנינות</a:t>
            </a: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36851" y="3551440"/>
            <a:ext cx="886844" cy="5180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נציבות </a:t>
            </a:r>
            <a:r>
              <a:rPr lang="he-IL" sz="1000" b="1" dirty="0" err="1">
                <a:solidFill>
                  <a:schemeClr val="bg1"/>
                </a:solidFill>
                <a:latin typeface="Arial" pitchFamily="34" charset="0"/>
              </a:rPr>
              <a:t>שיוויון</a:t>
            </a: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 זכויות</a:t>
            </a: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36851" y="4127007"/>
            <a:ext cx="886844" cy="5180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בתי הדין </a:t>
            </a:r>
            <a:r>
              <a:rPr lang="he-IL" sz="1000" b="1" dirty="0" err="1">
                <a:solidFill>
                  <a:schemeClr val="bg1"/>
                </a:solidFill>
                <a:latin typeface="Arial" pitchFamily="34" charset="0"/>
              </a:rPr>
              <a:t>לעררים</a:t>
            </a: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 ולביקורת משמורת</a:t>
            </a: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36851" y="4688957"/>
            <a:ext cx="886844" cy="5180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ועדת </a:t>
            </a:r>
            <a:r>
              <a:rPr lang="he-IL" sz="1000" b="1" dirty="0" err="1">
                <a:solidFill>
                  <a:schemeClr val="bg1"/>
                </a:solidFill>
                <a:latin typeface="Arial" pitchFamily="34" charset="0"/>
              </a:rPr>
              <a:t>העזבונות</a:t>
            </a: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 לטובת המדינה</a:t>
            </a: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" name="חץ שמאלה 76"/>
          <p:cNvSpPr/>
          <p:nvPr/>
        </p:nvSpPr>
        <p:spPr>
          <a:xfrm>
            <a:off x="251520" y="2974879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3395" y="4702173"/>
            <a:ext cx="2309976" cy="357961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נגישות לאתרים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</a:rPr>
            </a:b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" name="קבוצה 3"/>
          <p:cNvGrpSpPr/>
          <p:nvPr/>
        </p:nvGrpSpPr>
        <p:grpSpPr>
          <a:xfrm>
            <a:off x="4211961" y="4163077"/>
            <a:ext cx="2520280" cy="359438"/>
            <a:chOff x="5868144" y="3969126"/>
            <a:chExt cx="2290388" cy="359438"/>
          </a:xfrm>
        </p:grpSpPr>
        <p:sp>
          <p:nvSpPr>
            <p:cNvPr id="39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868144" y="3969126"/>
              <a:ext cx="2290388" cy="359438"/>
            </a:xfrm>
            <a:prstGeom prst="rect">
              <a:avLst/>
            </a:prstGeom>
            <a:solidFill>
              <a:srgbClr val="7030A0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b="1" dirty="0" smtClean="0">
                  <a:solidFill>
                    <a:schemeClr val="bg1"/>
                  </a:solidFill>
                  <a:latin typeface="Arial" pitchFamily="34" charset="0"/>
                </a:rPr>
                <a:t>שירותים מקוונים מערכת </a:t>
              </a:r>
              <a:r>
                <a:rPr lang="he-IL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מבדי"ל</a:t>
              </a:r>
              <a:r>
                <a:rPr lang="he-IL" sz="10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he-IL" sz="1000" b="1" dirty="0" smtClean="0">
                  <a:solidFill>
                    <a:srgbClr val="FF0000"/>
                  </a:solidFill>
                  <a:latin typeface="Arial" pitchFamily="34" charset="0"/>
                </a:rPr>
                <a:t>101958</a:t>
              </a:r>
              <a:endParaRPr lang="he-IL" sz="10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41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102" y="4191943"/>
              <a:ext cx="208799" cy="127096"/>
            </a:xfrm>
            <a:prstGeom prst="rect">
              <a:avLst/>
            </a:prstGeom>
          </p:spPr>
        </p:pic>
      </p:grpSp>
      <p:pic>
        <p:nvPicPr>
          <p:cNvPr id="43" name="תמונה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2" y="4270694"/>
            <a:ext cx="292063" cy="177778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7" y="3694959"/>
            <a:ext cx="292063" cy="17777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8" y="4766978"/>
            <a:ext cx="292063" cy="177778"/>
          </a:xfrm>
          <a:prstGeom prst="rect">
            <a:avLst/>
          </a:prstGeom>
        </p:spPr>
      </p:pic>
      <p:sp>
        <p:nvSpPr>
          <p:cNvPr id="51" name="Rectangle 49" descr="צוות תאגידים&#10;01/01/12‏ - 30/12/12"/>
          <p:cNvSpPr>
            <a:spLocks noChangeArrowheads="1"/>
          </p:cNvSpPr>
          <p:nvPr/>
        </p:nvSpPr>
        <p:spPr bwMode="auto">
          <a:xfrm>
            <a:off x="609537" y="5261946"/>
            <a:ext cx="8276895" cy="46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5" name="קבוצה 10"/>
          <p:cNvGrpSpPr/>
          <p:nvPr/>
        </p:nvGrpSpPr>
        <p:grpSpPr>
          <a:xfrm>
            <a:off x="191732" y="1244076"/>
            <a:ext cx="8351835" cy="430416"/>
            <a:chOff x="108597" y="1508026"/>
            <a:chExt cx="8351835" cy="430416"/>
          </a:xfrm>
        </p:grpSpPr>
        <p:sp>
          <p:nvSpPr>
            <p:cNvPr id="47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9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4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6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8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0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5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9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4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8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9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0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2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3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4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5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6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7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8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8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אג'נדה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lvl="1" indent="-36000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r>
              <a:rPr lang="he-I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מבנה התקציב</a:t>
            </a:r>
            <a:endParaRPr lang="he-IL" sz="2400" dirty="0">
              <a:solidFill>
                <a:schemeClr val="tx1"/>
              </a:solidFill>
              <a:latin typeface="Minion Pro" pitchFamily="18" charset="0"/>
            </a:endParaRPr>
          </a:p>
          <a:p>
            <a:pPr marL="360000" lvl="1" indent="-36000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r>
              <a:rPr lang="he-I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תכנית עבודה 2017 - יחידות המשרד</a:t>
            </a:r>
            <a:endParaRPr lang="he-IL" sz="2400" dirty="0">
              <a:solidFill>
                <a:schemeClr val="tx1"/>
              </a:solidFill>
              <a:latin typeface="Minion Pro" pitchFamily="18" charset="0"/>
            </a:endParaRPr>
          </a:p>
          <a:p>
            <a:pPr marL="360000" lvl="1" indent="-36000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e</a:t>
            </a:r>
            <a:endParaRPr lang="he-IL" sz="2400" dirty="0">
              <a:solidFill>
                <a:schemeClr val="tx1"/>
              </a:solidFill>
              <a:latin typeface="Minion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1" y="3476991"/>
            <a:ext cx="3112104" cy="29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/>
            <a:r>
              <a:rPr lang="he-IL" sz="4000" smtClean="0">
                <a:latin typeface="Arial" pitchFamily="34" charset="0"/>
                <a:cs typeface="Arial" pitchFamily="34" charset="0"/>
              </a:rPr>
              <a:t>תחום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BI</a:t>
            </a:r>
            <a:endParaRPr lang="he-IL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7" descr="צוות דוט נט&#10;01/01/12‏ - 31/12/12"/>
          <p:cNvSpPr>
            <a:spLocks noChangeArrowheads="1"/>
          </p:cNvSpPr>
          <p:nvPr/>
        </p:nvSpPr>
        <p:spPr bwMode="auto">
          <a:xfrm>
            <a:off x="8028624" y="2200878"/>
            <a:ext cx="761901" cy="2700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תאגידים 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Rectangle 37" descr="צוות דוט נט&#10;01/01/12‏ - 31/12/12"/>
          <p:cNvSpPr>
            <a:spLocks noChangeArrowheads="1"/>
          </p:cNvSpPr>
          <p:nvPr/>
        </p:nvSpPr>
        <p:spPr bwMode="auto">
          <a:xfrm>
            <a:off x="8026348" y="1772816"/>
            <a:ext cx="764177" cy="2700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טאבו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21633" y="2615887"/>
            <a:ext cx="768892" cy="47102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פרקליטות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2546938" y="4947198"/>
            <a:ext cx="2211574" cy="295442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דוחות מעקב ובקרה במערכת </a:t>
            </a:r>
            <a:r>
              <a:rPr lang="en-US" sz="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crm</a:t>
            </a:r>
            <a:r>
              <a:rPr lang="en-US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של פניות הציבור </a:t>
            </a:r>
            <a:r>
              <a:rPr lang="he-IL" sz="800" b="1" dirty="0" smtClean="0">
                <a:solidFill>
                  <a:srgbClr val="FF0000"/>
                </a:solidFill>
                <a:latin typeface="Arial" pitchFamily="34" charset="0"/>
              </a:rPr>
              <a:t>101356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10288" y="4517680"/>
            <a:ext cx="780237" cy="2700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סניגוריה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0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37114" y="2617543"/>
            <a:ext cx="7226058" cy="258628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788" b="1" dirty="0">
                <a:solidFill>
                  <a:srgbClr val="FFFFFF"/>
                </a:solidFill>
                <a:latin typeface="Arial" pitchFamily="34" charset="0"/>
              </a:rPr>
              <a:t>פלילי – דוחות חדשים </a:t>
            </a:r>
            <a:r>
              <a:rPr lang="he-IL" sz="788" b="1" dirty="0">
                <a:solidFill>
                  <a:prstClr val="white"/>
                </a:solidFill>
                <a:latin typeface="Arial" pitchFamily="34" charset="0"/>
              </a:rPr>
              <a:t>(</a:t>
            </a:r>
            <a:r>
              <a:rPr lang="he-IL" sz="788" b="1" dirty="0" err="1">
                <a:solidFill>
                  <a:prstClr val="white"/>
                </a:solidFill>
              </a:rPr>
              <a:t>דשבורד</a:t>
            </a:r>
            <a:r>
              <a:rPr lang="he-IL" sz="788" b="1" dirty="0">
                <a:solidFill>
                  <a:prstClr val="white"/>
                </a:solidFill>
              </a:rPr>
              <a:t> </a:t>
            </a:r>
            <a:r>
              <a:rPr lang="he-IL" sz="788" b="1" dirty="0" err="1">
                <a:solidFill>
                  <a:prstClr val="white"/>
                </a:solidFill>
              </a:rPr>
              <a:t>מזכירות,דוח</a:t>
            </a:r>
            <a:r>
              <a:rPr lang="he-IL" sz="788" b="1" dirty="0">
                <a:solidFill>
                  <a:prstClr val="white"/>
                </a:solidFill>
              </a:rPr>
              <a:t> הסדרי טיעון)</a:t>
            </a:r>
            <a:r>
              <a:rPr lang="he-IL" sz="788" b="1" dirty="0">
                <a:solidFill>
                  <a:srgbClr val="FFFFFF"/>
                </a:solidFill>
                <a:latin typeface="Arial" pitchFamily="34" charset="0"/>
              </a:rPr>
              <a:t>+ </a:t>
            </a:r>
            <a:r>
              <a:rPr lang="he-IL" sz="788" b="1" dirty="0" err="1">
                <a:solidFill>
                  <a:srgbClr val="FFFFFF"/>
                </a:solidFill>
                <a:latin typeface="Arial" pitchFamily="34" charset="0"/>
              </a:rPr>
              <a:t>שו"שים</a:t>
            </a:r>
            <a:r>
              <a:rPr lang="he-IL" sz="788" b="1" dirty="0">
                <a:solidFill>
                  <a:srgbClr val="FFFFFF"/>
                </a:solidFill>
                <a:latin typeface="Arial" pitchFamily="34" charset="0"/>
              </a:rPr>
              <a:t>, </a:t>
            </a:r>
            <a:r>
              <a:rPr lang="he-IL" sz="788" b="1" dirty="0">
                <a:solidFill>
                  <a:prstClr val="white"/>
                </a:solidFill>
              </a:rPr>
              <a:t>אכיפה כלכלית , מח"ש מודיעין, </a:t>
            </a:r>
            <a:r>
              <a:rPr lang="he-IL" sz="788" b="1" dirty="0" err="1">
                <a:solidFill>
                  <a:srgbClr val="FFFFFF"/>
                </a:solidFill>
                <a:latin typeface="Arial" pitchFamily="34" charset="0"/>
              </a:rPr>
              <a:t>בג"צים</a:t>
            </a:r>
            <a:r>
              <a:rPr lang="he-IL" sz="788" b="1" dirty="0">
                <a:solidFill>
                  <a:srgbClr val="FFFFFF"/>
                </a:solidFill>
                <a:latin typeface="Arial" pitchFamily="34" charset="0"/>
              </a:rPr>
              <a:t>, דיני מקרקעין </a:t>
            </a:r>
          </a:p>
        </p:txBody>
      </p:sp>
      <p:sp>
        <p:nvSpPr>
          <p:cNvPr id="8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2519521" y="4536924"/>
            <a:ext cx="2791197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אפיון ופיתוח מערכת  </a:t>
            </a:r>
            <a:r>
              <a:rPr lang="en-US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BI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+ 21 </a:t>
            </a: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דוחות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4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5576429" y="2200878"/>
            <a:ext cx="1515851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חברות – המשך פיתוח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5140505" y="1772816"/>
            <a:ext cx="2816507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הנגשת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עולמות לתחקור בכלי החדש עבור עולמות התוכן השונים בטאבו: תיקים / הסדר / ממשקים.. </a:t>
            </a:r>
          </a:p>
        </p:txBody>
      </p:sp>
      <p:sp>
        <p:nvSpPr>
          <p:cNvPr id="2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37114" y="4096070"/>
            <a:ext cx="7219899" cy="265535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דוחות פרמיה  (16 </a:t>
            </a: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דוחות) </a:t>
            </a:r>
            <a:r>
              <a:rPr lang="he-IL" sz="800" b="1" dirty="0" smtClean="0">
                <a:solidFill>
                  <a:srgbClr val="FF0000"/>
                </a:solidFill>
                <a:latin typeface="Arial" pitchFamily="34" charset="0"/>
              </a:rPr>
              <a:t>מופיע בתמר</a:t>
            </a:r>
            <a:endParaRPr lang="he-IL" sz="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37114" y="3263661"/>
            <a:ext cx="5470058" cy="23305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5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דשבורדים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ליחידות הבאות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בתעדוף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הבא: רשם הירושות, אגף מקרקעין, יחידות מקצועיות, </a:t>
            </a: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סיוע משפטי</a:t>
            </a:r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sz="8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he-IL" sz="800" b="1" dirty="0" smtClean="0">
                <a:solidFill>
                  <a:srgbClr val="FF0000"/>
                </a:solidFill>
                <a:latin typeface="Arial" pitchFamily="34" charset="0"/>
              </a:rPr>
              <a:t>101641, 101628, 101624,  101481</a:t>
            </a:r>
            <a:endParaRPr lang="he-IL" sz="8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5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21422" y="3644478"/>
            <a:ext cx="769103" cy="2724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סיוע משפטי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204678" y="3637646"/>
            <a:ext cx="1752334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prstClr val="white"/>
                </a:solidFill>
                <a:latin typeface="Arial"/>
              </a:rPr>
              <a:t>התאמת  תהליכי גזירה + דוחות </a:t>
            </a:r>
            <a:r>
              <a:rPr lang="en-US" sz="800" b="1" dirty="0">
                <a:solidFill>
                  <a:prstClr val="white"/>
                </a:solidFill>
                <a:latin typeface="Arial"/>
              </a:rPr>
              <a:t> BI </a:t>
            </a:r>
            <a:r>
              <a:rPr lang="he-IL" sz="800" b="1" dirty="0">
                <a:solidFill>
                  <a:prstClr val="white"/>
                </a:solidFill>
                <a:latin typeface="Arial"/>
              </a:rPr>
              <a:t>לפיצול מחוז מרכז </a:t>
            </a:r>
            <a:r>
              <a:rPr lang="he-IL" sz="800" b="1" dirty="0" smtClean="0">
                <a:solidFill>
                  <a:srgbClr val="FF0000"/>
                </a:solidFill>
                <a:latin typeface="Arial"/>
              </a:rPr>
              <a:t>104126</a:t>
            </a:r>
            <a:endParaRPr lang="he-IL" sz="8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1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1463686" y="5352521"/>
            <a:ext cx="4288238" cy="295405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he-IL" sz="800" b="1" dirty="0" err="1">
                <a:solidFill>
                  <a:prstClr val="white"/>
                </a:solidFill>
                <a:latin typeface="Arial"/>
              </a:rPr>
              <a:t>דשבורדים</a:t>
            </a:r>
            <a:r>
              <a:rPr lang="he-IL" sz="800" b="1" dirty="0">
                <a:solidFill>
                  <a:prstClr val="white"/>
                </a:solidFill>
                <a:latin typeface="Arial"/>
              </a:rPr>
              <a:t> לרשות הפטנטים: סימני מסחר, מדגמים  </a:t>
            </a:r>
            <a:r>
              <a:rPr lang="he-IL" sz="800" b="1" dirty="0" smtClean="0">
                <a:solidFill>
                  <a:srgbClr val="FF0000"/>
                </a:solidFill>
                <a:latin typeface="Arial"/>
              </a:rPr>
              <a:t>99826</a:t>
            </a:r>
            <a:r>
              <a:rPr lang="he-IL" sz="800" b="1" dirty="0">
                <a:solidFill>
                  <a:srgbClr val="FF0000"/>
                </a:solidFill>
                <a:latin typeface="Arial"/>
              </a:rPr>
              <a:t>, 99124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1664283" y="2889297"/>
            <a:ext cx="1237526" cy="22858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אזרחי– התאמות ל </a:t>
            </a:r>
            <a:r>
              <a:rPr lang="en-US" sz="800" b="1" dirty="0" err="1">
                <a:solidFill>
                  <a:srgbClr val="FFFFFF"/>
                </a:solidFill>
                <a:latin typeface="Arial" pitchFamily="34" charset="0"/>
              </a:rPr>
              <a:t>crm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2016, תהליכי </a:t>
            </a:r>
            <a:r>
              <a:rPr lang="he-IL" sz="800" b="1" dirty="0" err="1" smtClean="0">
                <a:solidFill>
                  <a:srgbClr val="FFFFFF"/>
                </a:solidFill>
                <a:latin typeface="Arial" pitchFamily="34" charset="0"/>
              </a:rPr>
              <a:t>גזירה+דוחות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7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14328" y="4096070"/>
            <a:ext cx="776197" cy="2724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חטיבת ההון האנושי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11018" y="3263661"/>
            <a:ext cx="779507" cy="2330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אגף השרות לציבור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11018" y="5345373"/>
            <a:ext cx="779507" cy="2510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רשות הפטנטים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29732" y="4937551"/>
            <a:ext cx="760793" cy="286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אגף הביקורת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8031484" y="5712119"/>
            <a:ext cx="759041" cy="29467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שמאי מכריע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1463686" y="5697499"/>
            <a:ext cx="1850962" cy="302211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דוחות בקרה  - שמאי מכריע </a:t>
            </a:r>
            <a:r>
              <a:rPr lang="he-IL" sz="800" b="1" dirty="0" smtClean="0">
                <a:solidFill>
                  <a:srgbClr val="FF0000"/>
                </a:solidFill>
                <a:latin typeface="Arial" pitchFamily="34" charset="0"/>
              </a:rPr>
              <a:t>101588</a:t>
            </a:r>
            <a:endParaRPr lang="he-IL" sz="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56" name="קבוצה 55"/>
          <p:cNvGrpSpPr/>
          <p:nvPr/>
        </p:nvGrpSpPr>
        <p:grpSpPr>
          <a:xfrm>
            <a:off x="179672" y="151822"/>
            <a:ext cx="1512008" cy="684890"/>
            <a:chOff x="191732" y="83102"/>
            <a:chExt cx="2016010" cy="913187"/>
          </a:xfrm>
        </p:grpSpPr>
        <p:grpSp>
          <p:nvGrpSpPr>
            <p:cNvPr id="57" name="קבוצה 56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59" name="מלבן 58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600" dirty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9551" y="116632"/>
                <a:ext cx="1655971" cy="2616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675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62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600" dirty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</a:p>
            </p:txBody>
          </p:sp>
        </p:grpSp>
        <p:sp>
          <p:nvSpPr>
            <p:cNvPr id="58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600" dirty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</a:p>
          </p:txBody>
        </p:sp>
      </p:grpSp>
      <p:sp>
        <p:nvSpPr>
          <p:cNvPr id="43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37114" y="2884157"/>
            <a:ext cx="911316" cy="23372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אזרחי– דוחות חדשים + </a:t>
            </a: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שינויים ושיפורים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" name="Rectangle 37" descr="צוות דוט נט&#10;01/01/12‏ - 31/12/12"/>
          <p:cNvSpPr>
            <a:spLocks noChangeArrowheads="1"/>
          </p:cNvSpPr>
          <p:nvPr/>
        </p:nvSpPr>
        <p:spPr bwMode="auto">
          <a:xfrm>
            <a:off x="8026348" y="6125026"/>
            <a:ext cx="764177" cy="57820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>
                <a:solidFill>
                  <a:schemeClr val="bg1"/>
                </a:solidFill>
                <a:latin typeface="Arial" pitchFamily="34" charset="0"/>
              </a:rPr>
              <a:t>פנימי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83568" y="6128995"/>
            <a:ext cx="7228524" cy="286443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תחזוקה, טיפול בתקלות,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גירסאות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,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שו"שים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ודוחות אד-הוק וכו</a:t>
            </a: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'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3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4244248" y="6433198"/>
            <a:ext cx="3423464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הסבות לאינפורמטיקה </a:t>
            </a:r>
          </a:p>
        </p:txBody>
      </p:sp>
      <p:sp>
        <p:nvSpPr>
          <p:cNvPr id="64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2095352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2509989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3141379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3544968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4832" y="3968137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4417769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4831583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3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5255489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2664" y="5632463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9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5576" y="6034837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חץ שמאלה 48"/>
          <p:cNvSpPr/>
          <p:nvPr/>
        </p:nvSpPr>
        <p:spPr>
          <a:xfrm>
            <a:off x="251520" y="3250168"/>
            <a:ext cx="270505" cy="250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/>
          <a:lstStyle/>
          <a:p>
            <a:r>
              <a:rPr lang="he-IL" dirty="0" smtClean="0">
                <a:latin typeface="Arial" pitchFamily="34" charset="0"/>
                <a:cs typeface="Arial" pitchFamily="34" charset="0"/>
              </a:rPr>
              <a:t>תחום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קבוצה 3"/>
          <p:cNvGrpSpPr/>
          <p:nvPr/>
        </p:nvGrpSpPr>
        <p:grpSpPr>
          <a:xfrm>
            <a:off x="224038" y="1270392"/>
            <a:ext cx="8351835" cy="430416"/>
            <a:chOff x="108597" y="1508026"/>
            <a:chExt cx="8351835" cy="430416"/>
          </a:xfrm>
        </p:grpSpPr>
        <p:sp>
          <p:nvSpPr>
            <p:cNvPr id="71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3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5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8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5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6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7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0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1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2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3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4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5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6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7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8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9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00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1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02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3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04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05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6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7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8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1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/>
            <a:r>
              <a:rPr lang="he-IL" sz="4400" smtClean="0"/>
              <a:t>תחום </a:t>
            </a:r>
            <a:r>
              <a:rPr lang="he-IL" sz="4400"/>
              <a:t>אינטרנט </a:t>
            </a:r>
            <a:r>
              <a:rPr lang="he-IL" sz="4400" smtClean="0"/>
              <a:t>ופורטל</a:t>
            </a:r>
            <a:endParaRPr lang="he-IL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7" descr="צוות דוט נט&#10;01/01/12‏ - 31/12/12"/>
          <p:cNvSpPr>
            <a:spLocks noChangeArrowheads="1"/>
          </p:cNvSpPr>
          <p:nvPr/>
        </p:nvSpPr>
        <p:spPr bwMode="auto">
          <a:xfrm>
            <a:off x="7992435" y="3417167"/>
            <a:ext cx="730811" cy="28499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chemeClr val="bg1"/>
                </a:solidFill>
                <a:latin typeface="Arial" pitchFamily="34" charset="0"/>
              </a:rPr>
              <a:t>אגף התפעול ולוגיסטיקה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Rectangle 37" descr="צוות דוט נט&#10;01/01/12‏ - 31/12/12"/>
          <p:cNvSpPr>
            <a:spLocks noChangeArrowheads="1"/>
          </p:cNvSpPr>
          <p:nvPr/>
        </p:nvSpPr>
        <p:spPr bwMode="auto">
          <a:xfrm>
            <a:off x="7992435" y="3868338"/>
            <a:ext cx="710440" cy="2700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chemeClr val="bg1"/>
                </a:solidFill>
                <a:latin typeface="Arial" pitchFamily="34" charset="0"/>
              </a:rPr>
              <a:t>אגף </a:t>
            </a:r>
            <a:r>
              <a:rPr lang="he-IL" sz="900" b="1" dirty="0" err="1">
                <a:solidFill>
                  <a:schemeClr val="bg1"/>
                </a:solidFill>
                <a:latin typeface="Arial" pitchFamily="34" charset="0"/>
              </a:rPr>
              <a:t>הבטחון</a:t>
            </a:r>
            <a:r>
              <a:rPr lang="he-IL" sz="900" b="1" dirty="0">
                <a:solidFill>
                  <a:schemeClr val="bg1"/>
                </a:solidFill>
                <a:latin typeface="Arial" pitchFamily="34" charset="0"/>
              </a:rPr>
              <a:t> חרום וסייבר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992434" y="1792219"/>
            <a:ext cx="721650" cy="14894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אגף השרות לציבור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976298" y="4300386"/>
            <a:ext cx="729961" cy="3362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chemeClr val="bg1"/>
                </a:solidFill>
                <a:latin typeface="Arial" pitchFamily="34" charset="0"/>
              </a:rPr>
              <a:t>אגף תכנון מדיניות ואסטרטגיה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967988" y="4778641"/>
            <a:ext cx="729961" cy="2596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>
                <a:solidFill>
                  <a:schemeClr val="bg1"/>
                </a:solidFill>
                <a:latin typeface="Arial" pitchFamily="34" charset="0"/>
              </a:rPr>
              <a:t>הסנגוריה הציבורית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139927" y="1792219"/>
            <a:ext cx="1803455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פיילוט העברת יחידות משרד המשפטים לאתר האחוד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101490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8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139927" y="2100044"/>
            <a:ext cx="1796714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חידוש אתר האינטרנט של יחידת הסיוע המשפטים 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101456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9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139927" y="2427843"/>
            <a:ext cx="1810245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חידוש אתר האינטרנט של  רשות התאגידים 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101459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0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139927" y="2727380"/>
            <a:ext cx="1803455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חידוש אתר האינטרנט של 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אפ"כ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101457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149033" y="3016532"/>
            <a:ext cx="1801139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חידוש אתר האינטרנט של  יחידות המקרקעין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101450 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3130476" y="2418524"/>
            <a:ext cx="2967188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פיתוח תבניות שירותים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101447  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ליחידות נותנות השרות</a:t>
            </a:r>
          </a:p>
        </p:txBody>
      </p:sp>
      <p:sp>
        <p:nvSpPr>
          <p:cNvPr id="63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738212" y="3426086"/>
            <a:ext cx="1205171" cy="276076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פורטל אגף טקסים, כנסים והשתלמויות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103100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4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6097663" y="3425231"/>
            <a:ext cx="628337" cy="286728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700" b="1" dirty="0">
                <a:solidFill>
                  <a:srgbClr val="FFFFFF"/>
                </a:solidFill>
                <a:latin typeface="Arial" pitchFamily="34" charset="0"/>
              </a:rPr>
              <a:t>פורטל  הספורט  </a:t>
            </a:r>
            <a:r>
              <a:rPr lang="he-IL" sz="700" b="1" dirty="0">
                <a:solidFill>
                  <a:srgbClr val="FF0000"/>
                </a:solidFill>
                <a:latin typeface="Arial" pitchFamily="34" charset="0"/>
              </a:rPr>
              <a:t>103103 </a:t>
            </a:r>
            <a:endParaRPr lang="he-IL" sz="7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5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5007475" y="3434165"/>
            <a:ext cx="1077977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פורטל  חטיבה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smtClean="0">
                <a:solidFill>
                  <a:srgbClr val="FFFFFF"/>
                </a:solidFill>
                <a:latin typeface="Arial" pitchFamily="34" charset="0"/>
              </a:rPr>
              <a:t>מחודש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103104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6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01936" y="3450089"/>
            <a:ext cx="2374064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רענון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פורטל יחידת המכרזים הפנימי ודף המכרזים באתר משרד המשפטים החיצוני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103111 </a:t>
            </a:r>
          </a:p>
        </p:txBody>
      </p:sp>
      <p:sp>
        <p:nvSpPr>
          <p:cNvPr id="74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4958424" y="3868338"/>
            <a:ext cx="2978217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ריכוז פניות לקבלת שרות מאגף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הבטחון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105535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1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3275708" y="3868338"/>
            <a:ext cx="1649339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ניהול כניסת מבקרים בכל אתרי משרד המשפטים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103457</a:t>
            </a:r>
            <a:r>
              <a:rPr lang="en-US" sz="800" b="1" dirty="0">
                <a:solidFill>
                  <a:srgbClr val="FF0000"/>
                </a:solidFill>
                <a:latin typeface="Arial" pitchFamily="34" charset="0"/>
              </a:rPr>
              <a:t>    103467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5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3741645" y="4348215"/>
            <a:ext cx="1517119" cy="262587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פורטל לאגף תכנון מדיניות ואסטרטגיה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102863 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3130476" y="4779067"/>
            <a:ext cx="3018557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פורטל עבור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הסינגוריה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הציבורית 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106670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7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01936" y="2418524"/>
            <a:ext cx="2386277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זימון תורים מהאתר (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אפ"כ</a:t>
            </a: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 תאגידים סיוע משפטי)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0000"/>
                </a:solidFill>
                <a:latin typeface="Arial" pitchFamily="34" charset="0"/>
              </a:rPr>
              <a:t>101643</a:t>
            </a:r>
            <a:r>
              <a:rPr lang="he-IL" sz="800" b="1" dirty="0">
                <a:solidFill>
                  <a:srgbClr val="FF0000"/>
                </a:solidFill>
                <a:latin typeface="Arial" pitchFamily="34" charset="0"/>
              </a:rPr>
              <a:t>   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7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3088213" y="3443167"/>
            <a:ext cx="1870211" cy="275612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ריכוז פניות לקבלת שרות ההון האנושי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01937" y="5212993"/>
            <a:ext cx="7266051" cy="31440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800" b="1" dirty="0">
                <a:solidFill>
                  <a:srgbClr val="FFFFFF"/>
                </a:solidFill>
                <a:latin typeface="Arial" panose="020B0604020202020204" pitchFamily="34" charset="0"/>
              </a:rPr>
              <a:t>תמיכה בשינויים ותקלות באתרי התוכן</a:t>
            </a:r>
          </a:p>
        </p:txBody>
      </p:sp>
      <p:sp>
        <p:nvSpPr>
          <p:cNvPr id="5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01936" y="5591661"/>
            <a:ext cx="7266051" cy="322502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800" b="1" dirty="0">
                <a:solidFill>
                  <a:srgbClr val="FFFFFF"/>
                </a:solidFill>
                <a:latin typeface="Arial" panose="020B0604020202020204" pitchFamily="34" charset="0"/>
              </a:rPr>
              <a:t>תמיכה בשינויים ותקלות  בפורטלים לעו"ד חיצוניים (אכיפה כלכלית, סיוע משפטי...)</a:t>
            </a:r>
          </a:p>
        </p:txBody>
      </p:sp>
      <p:sp>
        <p:nvSpPr>
          <p:cNvPr id="55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01937" y="2988867"/>
            <a:ext cx="3733418" cy="270030"/>
          </a:xfrm>
          <a:prstGeom prst="rect">
            <a:avLst/>
          </a:prstGeom>
          <a:solidFill>
            <a:srgbClr val="002060"/>
          </a:solidFill>
          <a:ln w="34925">
            <a:noFill/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800" b="1" dirty="0">
                <a:solidFill>
                  <a:srgbClr val="FFFFFF"/>
                </a:solidFill>
                <a:latin typeface="Arial" pitchFamily="34" charset="0"/>
              </a:rPr>
              <a:t>החלפת מערכת </a:t>
            </a:r>
            <a:r>
              <a:rPr lang="he-IL" sz="800" b="1" dirty="0" err="1">
                <a:solidFill>
                  <a:srgbClr val="FFFFFF"/>
                </a:solidFill>
                <a:latin typeface="Arial" pitchFamily="34" charset="0"/>
              </a:rPr>
              <a:t>רוטופלס</a:t>
            </a:r>
            <a:endParaRPr lang="he-IL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2" name="Rectangle 36" descr="אסירים ביטחוניים &#10;01/01/12‏ - 29/03/12"/>
          <p:cNvSpPr>
            <a:spLocks noChangeArrowheads="1"/>
          </p:cNvSpPr>
          <p:nvPr/>
        </p:nvSpPr>
        <p:spPr bwMode="auto">
          <a:xfrm>
            <a:off x="7981105" y="5207731"/>
            <a:ext cx="729961" cy="7064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פנימי</a:t>
            </a:r>
            <a:endParaRPr lang="he-IL" sz="788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179672" y="151822"/>
            <a:ext cx="1512008" cy="684890"/>
            <a:chOff x="191732" y="83102"/>
            <a:chExt cx="2016010" cy="913187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36" name="מלבן 35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600" dirty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9551" y="116632"/>
                <a:ext cx="1655971" cy="2616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675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40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600" dirty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</a:p>
            </p:txBody>
          </p:sp>
        </p:grpSp>
        <p:sp>
          <p:nvSpPr>
            <p:cNvPr id="35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600" dirty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</a:p>
          </p:txBody>
        </p:sp>
      </p:grpSp>
      <p:sp>
        <p:nvSpPr>
          <p:cNvPr id="41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568" y="3336674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8569" y="4192221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568" y="3767834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568" y="4696359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Rectangle 51" descr="צוות XRM&#10;01/01/12‏ - 31/12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7036" y="5103006"/>
            <a:ext cx="802602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7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/>
          <a:lstStyle/>
          <a:p>
            <a:r>
              <a:rPr lang="he-IL" dirty="0" smtClean="0"/>
              <a:t>תחום אינטרנט ופורטל</a:t>
            </a:r>
            <a:endParaRPr lang="he-IL" dirty="0"/>
          </a:p>
        </p:txBody>
      </p:sp>
      <p:grpSp>
        <p:nvGrpSpPr>
          <p:cNvPr id="49" name="קבוצה 2"/>
          <p:cNvGrpSpPr/>
          <p:nvPr/>
        </p:nvGrpSpPr>
        <p:grpSpPr>
          <a:xfrm>
            <a:off x="179672" y="1244076"/>
            <a:ext cx="8351835" cy="430416"/>
            <a:chOff x="108597" y="1508026"/>
            <a:chExt cx="8351835" cy="430416"/>
          </a:xfrm>
        </p:grpSpPr>
        <p:sp>
          <p:nvSpPr>
            <p:cNvPr id="53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9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1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2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5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6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7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8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9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0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2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3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7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9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0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1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2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3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4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5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96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7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8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9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6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04163" y="2086844"/>
            <a:ext cx="958850" cy="21223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ישראל </a:t>
            </a:r>
            <a:r>
              <a:rPr lang="he-IL" sz="1050" b="1" dirty="0" err="1">
                <a:solidFill>
                  <a:schemeClr val="bg1"/>
                </a:solidFill>
                <a:latin typeface="Arial" pitchFamily="34" charset="0"/>
              </a:rPr>
              <a:t>דיגטלית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>
            <a:noAutofit/>
          </a:bodyPr>
          <a:lstStyle/>
          <a:p>
            <a:r>
              <a:rPr lang="he-IL" smtClean="0"/>
              <a:t>ישראל </a:t>
            </a:r>
            <a:r>
              <a:rPr lang="he-IL"/>
              <a:t>דיגטלית </a:t>
            </a:r>
            <a:r>
              <a:rPr lang="he-IL" smtClean="0"/>
              <a:t>פרויקטים </a:t>
            </a:r>
            <a:r>
              <a:rPr lang="he-IL"/>
              <a:t>נוספים</a:t>
            </a:r>
            <a:endParaRPr lang="he-IL" sz="3000" dirty="0"/>
          </a:p>
        </p:txBody>
      </p:sp>
      <p:sp>
        <p:nvSpPr>
          <p:cNvPr id="3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4" y="2086844"/>
            <a:ext cx="7145559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שיפור ה-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</a:rPr>
              <a:t>ISR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 ובחינת כלי ניתוב</a:t>
            </a:r>
            <a:r>
              <a:rPr lang="en-US" sz="10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101351 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47" y="3367668"/>
            <a:ext cx="225923" cy="155589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51" name="מלבן 50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b="1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b="1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54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b="1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b="1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0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schemeClr val="bg1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19" name="תמונה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6" y="3439719"/>
            <a:ext cx="290134" cy="198651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8" y="4648098"/>
            <a:ext cx="193552" cy="132522"/>
          </a:xfrm>
          <a:prstGeom prst="rect">
            <a:avLst/>
          </a:prstGeom>
        </p:spPr>
      </p:pic>
      <p:sp>
        <p:nvSpPr>
          <p:cNvPr id="2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4" y="2955014"/>
            <a:ext cx="7145559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ענן חקיקה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4" y="2523862"/>
            <a:ext cx="7145559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</a:rPr>
              <a:t>בניית </a:t>
            </a:r>
            <a:r>
              <a:rPr lang="en-US" sz="1000" b="1" dirty="0">
                <a:solidFill>
                  <a:schemeClr val="bg1"/>
                </a:solidFill>
              </a:rPr>
              <a:t>data warehouse </a:t>
            </a:r>
            <a:r>
              <a:rPr lang="he-IL" sz="1000" b="1" dirty="0">
                <a:solidFill>
                  <a:schemeClr val="bg1"/>
                </a:solidFill>
              </a:rPr>
              <a:t>לצרכי מחקר לכלל מאגרי המידע במשרד </a:t>
            </a:r>
            <a:r>
              <a:rPr lang="he-IL" sz="1000" b="1" dirty="0" smtClean="0">
                <a:solidFill>
                  <a:schemeClr val="bg1"/>
                </a:solidFill>
              </a:rPr>
              <a:t>המשפטים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he-IL" sz="1000" b="1" dirty="0">
                <a:solidFill>
                  <a:srgbClr val="FF0000"/>
                </a:solidFill>
              </a:rPr>
              <a:t>101809</a:t>
            </a:r>
            <a:endParaRPr lang="he-IL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</a:rPr>
              <a:t>JUSTICE DATA GOV</a:t>
            </a:r>
            <a:endParaRPr lang="he-IL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4" y="3386639"/>
            <a:ext cx="7145559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שיפור אתר </a:t>
            </a:r>
            <a:r>
              <a:rPr lang="he-IL" sz="1000" b="1" dirty="0" err="1">
                <a:solidFill>
                  <a:schemeClr val="bg1"/>
                </a:solidFill>
                <a:latin typeface="Arial" pitchFamily="34" charset="0"/>
              </a:rPr>
              <a:t>הגיידסטאר</a:t>
            </a:r>
            <a:r>
              <a:rPr lang="he-IL" sz="1000" b="1" dirty="0">
                <a:solidFill>
                  <a:schemeClr val="bg1"/>
                </a:solidFill>
                <a:latin typeface="Arial" pitchFamily="34" charset="0"/>
              </a:rPr>
              <a:t> לרבות הוספת מידע לציבור ושיפור אפשרויות איתור מידע </a:t>
            </a: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וחיתוכים</a:t>
            </a:r>
            <a:r>
              <a:rPr lang="en-US" sz="10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101544 </a:t>
            </a:r>
            <a:endParaRPr lang="he-IL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4" y="3837021"/>
            <a:ext cx="7145559" cy="372210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</a:rPr>
              <a:t>MOBILE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5" name="קבוצה 1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27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8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29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1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4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9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0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1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2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4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6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5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7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0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2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</p:spPr>
        <p:txBody>
          <a:bodyPr/>
          <a:lstStyle/>
          <a:p>
            <a:r>
              <a:rPr lang="he-IL" dirty="0" smtClean="0"/>
              <a:t>פער במשאבים</a:t>
            </a:r>
            <a:endParaRPr lang="he-IL" dirty="0"/>
          </a:p>
        </p:txBody>
      </p:sp>
      <p:graphicFrame>
        <p:nvGraphicFramePr>
          <p:cNvPr id="4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86376"/>
              </p:ext>
            </p:extLst>
          </p:nvPr>
        </p:nvGraphicFramePr>
        <p:xfrm>
          <a:off x="539554" y="1254656"/>
          <a:ext cx="8352926" cy="366166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147642"/>
                <a:gridCol w="2327836"/>
                <a:gridCol w="877448"/>
              </a:tblGrid>
              <a:tr h="552708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דרישה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יחידה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תקנים</a:t>
                      </a:r>
                      <a:endParaRPr lang="he-IL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שירותים מקוונים - בקשה לרישום תיק מרחוק</a:t>
                      </a:r>
                      <a:endParaRPr lang="he-I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האגף לרישום והסדר מקרקעין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?</a:t>
                      </a: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/>
                        <a:t>אגרות, זכאות כללית, אתר שירות עצמי ללקוחות סיוע משפטי , שאלון למוקד הטלפוני</a:t>
                      </a:r>
                      <a:endParaRPr lang="he-I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סיוע משפטי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2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הקמת מערכת חדשה עבור ייעוץ</a:t>
                      </a:r>
                      <a:r>
                        <a:rPr lang="he-IL" sz="1400" baseline="0" dirty="0" smtClean="0"/>
                        <a:t> חקיקה, ענן חקיקה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ייעוץ וחקיקה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he-IL" sz="1400" baseline="0" dirty="0" smtClean="0"/>
                        <a:t>חילוט - תלוי ייזום 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האפוטרופוס הכללי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?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הצטרפות</a:t>
                      </a:r>
                      <a:r>
                        <a:rPr lang="he-IL" sz="1400" baseline="0" dirty="0" smtClean="0"/>
                        <a:t> ל</a:t>
                      </a:r>
                      <a:r>
                        <a:rPr lang="he-IL" sz="1400" dirty="0" smtClean="0"/>
                        <a:t>האג - תלוי ייזום</a:t>
                      </a:r>
                      <a:endParaRPr lang="he-I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רשות הפטנטים</a:t>
                      </a:r>
                      <a:endParaRPr lang="he-I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?</a:t>
                      </a:r>
                      <a:endParaRPr lang="he-I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סה"כ</a:t>
                      </a:r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3</a:t>
                      </a:r>
                    </a:p>
                    <a:p>
                      <a:pPr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9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>
                <a:latin typeface="Arial" pitchFamily="34" charset="0"/>
                <a:cs typeface="Arial" pitchFamily="34" charset="0"/>
              </a:rPr>
              <a:t>Self Service</a:t>
            </a:r>
            <a:r>
              <a:rPr lang="he-IL" sz="4200" dirty="0">
                <a:latin typeface="Arial" pitchFamily="34" charset="0"/>
                <a:cs typeface="Arial" pitchFamily="34" charset="0"/>
              </a:rPr>
              <a:t> – יישומים בשירות עצמי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4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Self </a:t>
            </a:r>
            <a:r>
              <a:rPr lang="en-US">
                <a:latin typeface="Arial" pitchFamily="34" charset="0"/>
                <a:cs typeface="Arial" pitchFamily="34" charset="0"/>
              </a:rPr>
              <a:t>Service</a:t>
            </a:r>
            <a:r>
              <a:rPr lang="he-IL">
                <a:latin typeface="Arial" pitchFamily="34" charset="0"/>
                <a:cs typeface="Arial" pitchFamily="34" charset="0"/>
              </a:rPr>
              <a:t> - </a:t>
            </a:r>
            <a:r>
              <a:rPr lang="he-IL" smtClean="0">
                <a:latin typeface="Arial" pitchFamily="34" charset="0"/>
                <a:cs typeface="Arial" pitchFamily="34" charset="0"/>
              </a:rPr>
              <a:t>יישומים </a:t>
            </a:r>
            <a:r>
              <a:rPr lang="he-IL" dirty="0">
                <a:latin typeface="Arial" pitchFamily="34" charset="0"/>
                <a:cs typeface="Arial" pitchFamily="34" charset="0"/>
              </a:rPr>
              <a:t>בשירות </a:t>
            </a:r>
            <a:r>
              <a:rPr lang="he-IL">
                <a:latin typeface="Arial" pitchFamily="34" charset="0"/>
                <a:cs typeface="Arial" pitchFamily="34" charset="0"/>
              </a:rPr>
              <a:t>עצמי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935182" y="-13581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912" y="1352957"/>
            <a:ext cx="81542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>
                <a:solidFill>
                  <a:prstClr val="black"/>
                </a:solidFill>
              </a:rPr>
              <a:t>יישומים לכלל עובדי המשרד:</a:t>
            </a:r>
            <a:endParaRPr lang="he-IL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prstClr val="black"/>
                </a:solidFill>
              </a:rPr>
              <a:t>נבנה יישום להגדרת מדפסת באופן פשוט ועצמאי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prstClr val="black"/>
                </a:solidFill>
              </a:rPr>
              <a:t>נבנה יישום </a:t>
            </a:r>
            <a:r>
              <a:rPr lang="he-IL" sz="2400" dirty="0">
                <a:solidFill>
                  <a:prstClr val="black"/>
                </a:solidFill>
              </a:rPr>
              <a:t>שמפשט </a:t>
            </a:r>
            <a:r>
              <a:rPr lang="he-IL" sz="2400" dirty="0" smtClean="0">
                <a:solidFill>
                  <a:prstClr val="black"/>
                </a:solidFill>
              </a:rPr>
              <a:t>ומקל את </a:t>
            </a:r>
            <a:r>
              <a:rPr lang="he-IL" sz="2400" dirty="0">
                <a:solidFill>
                  <a:prstClr val="black"/>
                </a:solidFill>
              </a:rPr>
              <a:t>תהליך שינוי הסיסמה  </a:t>
            </a:r>
            <a:endParaRPr lang="he-IL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prstClr val="black"/>
                </a:solidFill>
              </a:rPr>
              <a:t>הוקם יישום המאפשר הפצת תוכנות/יישומים עצמאית ע"י הלקוחות</a:t>
            </a:r>
            <a:endParaRPr lang="he-IL" sz="2400" dirty="0">
              <a:solidFill>
                <a:prstClr val="black"/>
              </a:solidFill>
            </a:endParaRPr>
          </a:p>
          <a:p>
            <a:endParaRPr lang="he-IL" sz="2400" dirty="0" smtClean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יישומים לאמרכלים: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prstClr val="black"/>
                </a:solidFill>
              </a:rPr>
              <a:t>טופס מקוון לטובת יצירת חשבון משתמש ללקוח חדש </a:t>
            </a:r>
            <a:r>
              <a:rPr lang="he-IL" sz="2400" dirty="0" smtClean="0">
                <a:solidFill>
                  <a:prstClr val="black"/>
                </a:solidFill>
              </a:rPr>
              <a:t>במשרד.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he-IL" sz="2400" dirty="0" smtClean="0">
                <a:solidFill>
                  <a:prstClr val="black"/>
                </a:solidFill>
              </a:rPr>
              <a:t>הטופס מאפשר שמירה על מבנה המשרד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he-IL" sz="2400" dirty="0" smtClean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מנגנוני התראות יזומות ללקוחות: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prstClr val="black"/>
                </a:solidFill>
              </a:rPr>
              <a:t>שליחת התראה באימייל ללקוח טרם תפוגת סיסמת המחשב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prstClr val="black"/>
                </a:solidFill>
              </a:rPr>
              <a:t>שליחת התראה באימייל ללקוחות טרם תפוגת כרטיס חכם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56" y="2200892"/>
            <a:ext cx="298696" cy="29247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52" y="1778518"/>
            <a:ext cx="378318" cy="3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יצירת משתמשים בשירות עצמי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87F319-61D5-4CFE-BB4D-AF0E43153AF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תמונה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48" y="1563067"/>
            <a:ext cx="5085549" cy="407877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655" y="1189085"/>
            <a:ext cx="6584993" cy="53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13" y="1272893"/>
            <a:ext cx="4037419" cy="33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2699792" y="1772816"/>
            <a:ext cx="3315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NarkissBlockMutagMF" pitchFamily="50" charset="-79"/>
                <a:ea typeface="NarkissBlockMutagMF" pitchFamily="50" charset="-79"/>
              </a:rPr>
              <a:t>התפלגות תקציב במיליוני ש"ח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NarkissBlockMutagMF" pitchFamily="50" charset="-79"/>
              <a:ea typeface="NarkissBlockMutagMF" pitchFamily="50" charset="-79"/>
              <a:cs typeface="NarkissBlockMutagMF" pitchFamily="50" charset="-79"/>
            </a:endParaRPr>
          </a:p>
        </p:txBody>
      </p:sp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649533"/>
              </p:ext>
            </p:extLst>
          </p:nvPr>
        </p:nvGraphicFramePr>
        <p:xfrm>
          <a:off x="899592" y="2284733"/>
          <a:ext cx="748883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19872" y="5229200"/>
            <a:ext cx="56435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מקרא: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 smtClean="0">
                <a:hlinkClick r:id="rId3" action="ppaction://hlinksldjump"/>
              </a:rPr>
              <a:t>אחר- </a:t>
            </a:r>
            <a:r>
              <a:rPr lang="he-IL" sz="1200" dirty="0" smtClean="0"/>
              <a:t>ייעוץ, מאגרי מידע, </a:t>
            </a:r>
            <a:r>
              <a:rPr lang="he-IL" sz="1200" dirty="0" err="1" smtClean="0"/>
              <a:t>שרותים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 smtClean="0">
                <a:hlinkClick r:id="rId4" action="ppaction://hlinksldjump"/>
              </a:rPr>
              <a:t>חומרה- </a:t>
            </a:r>
            <a:r>
              <a:rPr lang="he-IL" sz="1200" dirty="0" smtClean="0"/>
              <a:t>רכש שרתים, תחזוקת שרתים</a:t>
            </a:r>
            <a:r>
              <a:rPr lang="en-US" sz="1200" dirty="0"/>
              <a:t> </a:t>
            </a:r>
            <a:r>
              <a:rPr lang="he-IL" sz="1200" dirty="0" smtClean="0"/>
              <a:t> אחסון וגיבוי</a:t>
            </a:r>
            <a:endParaRPr lang="en-US" sz="1200" dirty="0" smtClean="0"/>
          </a:p>
          <a:p>
            <a:pPr marL="171450" indent="-171450" fontAlgn="b">
              <a:buFont typeface="Arial" panose="020B0604020202020204" pitchFamily="34" charset="0"/>
              <a:buChar char="•"/>
              <a:defRPr/>
            </a:pPr>
            <a:r>
              <a:rPr lang="he-IL" sz="1200" dirty="0" smtClean="0">
                <a:hlinkClick r:id="rId5" action="ppaction://hlinksldjump"/>
              </a:rPr>
              <a:t>ציוד- </a:t>
            </a:r>
            <a:r>
              <a:rPr lang="he-IL" sz="1200" dirty="0" smtClean="0"/>
              <a:t>רכישת </a:t>
            </a:r>
            <a:r>
              <a:rPr lang="he-IL" sz="1200" dirty="0"/>
              <a:t>מערכות חדר לשיחות </a:t>
            </a:r>
            <a:r>
              <a:rPr lang="he-IL" sz="1200" dirty="0" smtClean="0"/>
              <a:t>וידיאו</a:t>
            </a:r>
            <a:r>
              <a:rPr lang="en-US" sz="1200" dirty="0" smtClean="0"/>
              <a:t>,</a:t>
            </a:r>
            <a:r>
              <a:rPr lang="he-IL" sz="1200" dirty="0"/>
              <a:t> סידור חדרי תקשורת ואל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he-IL" sz="1200" dirty="0" smtClean="0"/>
              <a:t>פסק</a:t>
            </a:r>
            <a:r>
              <a:rPr lang="he-IL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ביחידות המשרד,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sz="1200" dirty="0" smtClean="0"/>
              <a:t>החלפת </a:t>
            </a:r>
            <a:r>
              <a:rPr lang="en-US" sz="1200" dirty="0" smtClean="0"/>
              <a:t>UPS</a:t>
            </a:r>
            <a:r>
              <a:rPr lang="he-IL" sz="1200" dirty="0" smtClean="0"/>
              <a:t>, </a:t>
            </a:r>
            <a:r>
              <a:rPr lang="he-IL" sz="1200" dirty="0" err="1" smtClean="0"/>
              <a:t>רענון</a:t>
            </a:r>
            <a:r>
              <a:rPr lang="he-IL" sz="1200" dirty="0" smtClean="0"/>
              <a:t> ציוד מחסן</a:t>
            </a:r>
          </a:p>
          <a:p>
            <a:pPr marL="171450" indent="-171450" fontAlgn="b">
              <a:buFont typeface="Arial" panose="020B0604020202020204" pitchFamily="34" charset="0"/>
              <a:buChar char="•"/>
              <a:defRPr/>
            </a:pPr>
            <a:r>
              <a:rPr lang="he-IL" sz="1200" dirty="0" smtClean="0">
                <a:hlinkClick r:id="rId6" action="ppaction://hlinksldjump"/>
              </a:rPr>
              <a:t>רישיונות תוכנה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he-IL" sz="1200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התקציב</a:t>
            </a:r>
            <a:endParaRPr lang="he-IL" dirty="0"/>
          </a:p>
        </p:txBody>
      </p:sp>
      <p:sp>
        <p:nvSpPr>
          <p:cNvPr id="5" name="מלבן 3"/>
          <p:cNvSpPr/>
          <p:nvPr/>
        </p:nvSpPr>
        <p:spPr>
          <a:xfrm>
            <a:off x="4137906" y="1196752"/>
            <a:ext cx="4610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 rtl="0" fontAlgn="b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סה"כ תקציב לשנת 2017: 221 מיליון ש"ח </a:t>
            </a:r>
            <a:endParaRPr lang="he-IL" sz="2000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17" name="מלבן מעוגל 17">
            <a:hlinkClick r:id="rId7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err="1" smtClean="0"/>
              <a:t>פרויקטי</a:t>
            </a:r>
            <a:r>
              <a:rPr lang="he-IL" sz="1400" dirty="0" smtClean="0"/>
              <a:t> תפעול</a:t>
            </a:r>
            <a:endParaRPr lang="he-IL" sz="1400" dirty="0"/>
          </a:p>
        </p:txBody>
      </p:sp>
      <p:sp>
        <p:nvSpPr>
          <p:cNvPr id="20" name="מלבן מעוגל 17">
            <a:hlinkClick r:id="rId8" action="ppaction://hlinksldjump"/>
          </p:cNvPr>
          <p:cNvSpPr/>
          <p:nvPr/>
        </p:nvSpPr>
        <p:spPr>
          <a:xfrm>
            <a:off x="179512" y="5589240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פירוט 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8106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21898"/>
            <a:ext cx="8229600" cy="692802"/>
          </a:xfrm>
        </p:spPr>
        <p:txBody>
          <a:bodyPr/>
          <a:lstStyle/>
          <a:p>
            <a:pPr algn="ctr"/>
            <a:r>
              <a:rPr lang="he-IL" sz="4800" dirty="0" smtClean="0">
                <a:latin typeface="Arial" pitchFamily="34" charset="0"/>
                <a:cs typeface="Arial" pitchFamily="34" charset="0"/>
              </a:rPr>
              <a:t>נספחים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5298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דרישות </a:t>
            </a:r>
            <a:r>
              <a:rPr lang="he-IL" dirty="0"/>
              <a:t>בפער</a:t>
            </a:r>
            <a:r>
              <a:rPr lang="he-IL"/>
              <a:t> - </a:t>
            </a:r>
            <a:r>
              <a:rPr lang="he-IL" smtClean="0"/>
              <a:t>9</a:t>
            </a:r>
            <a:endParaRPr lang="he-IL" dirty="0"/>
          </a:p>
        </p:txBody>
      </p:sp>
      <p:graphicFrame>
        <p:nvGraphicFramePr>
          <p:cNvPr id="3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80463"/>
              </p:ext>
            </p:extLst>
          </p:nvPr>
        </p:nvGraphicFramePr>
        <p:xfrm>
          <a:off x="170045" y="1628800"/>
          <a:ext cx="8863224" cy="423672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1262729"/>
                <a:gridCol w="4880298"/>
                <a:gridCol w="2720197"/>
              </a:tblGrid>
              <a:tr h="24229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מספר תמר</a:t>
                      </a:r>
                      <a:endParaRPr lang="he-IL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שם</a:t>
                      </a:r>
                      <a:endParaRPr lang="he-IL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קבוצה יוצרת</a:t>
                      </a:r>
                      <a:endParaRPr lang="he-IL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3BA0BB"/>
                    </a:solidFill>
                  </a:tcPr>
                </a:tc>
              </a:tr>
              <a:tr h="48458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</a:rPr>
                        <a:t>102020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</a:rPr>
                        <a:t>טיוב שיתוף הפעולה בין הסניגוריה הציבורית לאגף לסיוע משפטי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>
                          <a:effectLst/>
                        </a:rPr>
                        <a:t>אגף הסיוע המשפטי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242291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</a:rPr>
                        <a:t>102011</a:t>
                      </a:r>
                      <a:endParaRPr lang="he-I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</a:rPr>
                        <a:t>הקמת מחלקת זכאות כלכלית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>
                          <a:effectLst/>
                        </a:rPr>
                        <a:t>אגף הסיוע המשפטי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242291">
                <a:tc>
                  <a:txBody>
                    <a:bodyPr/>
                    <a:lstStyle/>
                    <a:p>
                      <a:pPr algn="ctr"/>
                      <a:r>
                        <a:rPr lang="he-IL" sz="1600" u="none" strike="noStrike" dirty="0" smtClean="0">
                          <a:effectLst/>
                        </a:rPr>
                        <a:t>94070</a:t>
                      </a:r>
                      <a:endParaRPr lang="he-IL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u="none" strike="noStrike" kern="1200" dirty="0" smtClean="0">
                          <a:effectLst/>
                        </a:rPr>
                        <a:t>התאמת מערכת הסיוע לתיקים של ילדים ובני נוער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kern="1200" dirty="0">
                          <a:effectLst/>
                        </a:rPr>
                        <a:t>אגף הסיוע המשפטי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4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101502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102161</a:t>
                      </a:r>
                      <a:endParaRPr lang="he-IL" sz="1600" b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dirty="0" smtClean="0"/>
                        <a:t>אתר שירות עצמי ללקוחות סיוע משפטי</a:t>
                      </a:r>
                      <a:endParaRPr lang="he-I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u="none" strike="noStrike" kern="1200" dirty="0" smtClean="0">
                          <a:effectLst/>
                        </a:rPr>
                        <a:t>אגף הסיוע המשפטי</a:t>
                      </a:r>
                    </a:p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30934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dirty="0" smtClean="0"/>
                        <a:t>102084</a:t>
                      </a:r>
                      <a:endParaRPr lang="he-I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 smtClean="0">
                          <a:effectLst/>
                        </a:rPr>
                        <a:t>אגרות סיוע משפטי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 smtClean="0">
                          <a:effectLst/>
                        </a:rPr>
                        <a:t>אגף</a:t>
                      </a:r>
                      <a:r>
                        <a:rPr lang="he-IL" sz="1600" u="none" strike="noStrike" baseline="0" dirty="0" smtClean="0">
                          <a:effectLst/>
                        </a:rPr>
                        <a:t> הסיוע המשפטי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48458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</a:rPr>
                        <a:t>99533</a:t>
                      </a:r>
                      <a:endParaRPr lang="he-IL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</a:rPr>
                        <a:t>השלמת אפיון ופיתוח מערכת המחשב החדשה- מותאמת לצרכי </a:t>
                      </a:r>
                      <a:r>
                        <a:rPr lang="he-IL" sz="1600" u="none" strike="noStrike" dirty="0" smtClean="0">
                          <a:effectLst/>
                        </a:rPr>
                        <a:t>היחידה </a:t>
                      </a:r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r>
                        <a:rPr lang="he-IL" sz="1600" u="none" strike="noStrike" dirty="0" smtClean="0">
                          <a:effectLst/>
                        </a:rPr>
                        <a:t>חילוט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>
                          <a:effectLst/>
                        </a:rPr>
                        <a:t>האפוטרופוס הכללי והכונס הרשמי - האפוטרופוס הכללי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484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u="none" strike="noStrike" kern="1200" dirty="0" smtClean="0">
                          <a:effectLst/>
                        </a:rPr>
                        <a:t>102172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u="none" strike="noStrike" kern="1200" dirty="0" smtClean="0">
                          <a:effectLst/>
                        </a:rPr>
                        <a:t>101890</a:t>
                      </a:r>
                      <a:endParaRPr lang="he-IL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dirty="0" smtClean="0"/>
                        <a:t>בקשה לרישום תיק מרחוק</a:t>
                      </a:r>
                      <a:endParaRPr lang="he-I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u="none" strike="noStrike" dirty="0" smtClean="0">
                        <a:effectLst/>
                      </a:endParaRPr>
                    </a:p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u="none" strike="noStrike" dirty="0" smtClean="0">
                          <a:effectLst/>
                        </a:rPr>
                        <a:t>האגף לרישום והסדר מקרקעין</a:t>
                      </a:r>
                      <a:endParaRPr lang="he-I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48458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kern="1200" dirty="0" smtClean="0">
                          <a:effectLst/>
                        </a:rPr>
                        <a:t>?- לא מופיע בתמר</a:t>
                      </a:r>
                      <a:endParaRPr lang="he-IL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 smtClean="0">
                          <a:effectLst/>
                        </a:rPr>
                        <a:t>הצטרפות להאג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 smtClean="0">
                          <a:effectLst/>
                        </a:rPr>
                        <a:t>רשות הפטנטים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סגרת משופעת 3">
            <a:hlinkClick r:id="rId2" action="ppaction://hlinksldjump"/>
          </p:cNvPr>
          <p:cNvSpPr/>
          <p:nvPr/>
        </p:nvSpPr>
        <p:spPr>
          <a:xfrm>
            <a:off x="182985" y="6057825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לסיכום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6520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דרישות </a:t>
            </a:r>
            <a:r>
              <a:rPr lang="he-IL" dirty="0"/>
              <a:t>בבחינה</a:t>
            </a:r>
            <a:r>
              <a:rPr lang="he-IL"/>
              <a:t> - </a:t>
            </a:r>
            <a:r>
              <a:rPr lang="he-IL" smtClean="0"/>
              <a:t>13</a:t>
            </a:r>
            <a:endParaRPr lang="he-IL" dirty="0"/>
          </a:p>
        </p:txBody>
      </p:sp>
      <p:graphicFrame>
        <p:nvGraphicFramePr>
          <p:cNvPr id="6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27966"/>
              </p:ext>
            </p:extLst>
          </p:nvPr>
        </p:nvGraphicFramePr>
        <p:xfrm>
          <a:off x="395536" y="1196752"/>
          <a:ext cx="8414532" cy="4670762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1042812"/>
                <a:gridCol w="5271231"/>
                <a:gridCol w="2100489"/>
              </a:tblGrid>
              <a:tr h="237498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מספר תמר</a:t>
                      </a:r>
                      <a:endParaRPr lang="he-IL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שם</a:t>
                      </a: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קבוצה יוצרת</a:t>
                      </a: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237498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תוכנה להרשמה לכנסים טקסים והשתלמויות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תפעול ולוגיסטיקה</a:t>
                      </a:r>
                    </a:p>
                  </a:txBody>
                  <a:tcPr marL="0" marR="0" marT="0" marB="0" anchor="b"/>
                </a:tc>
              </a:tr>
              <a:tr h="474995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קידום תיעוד </a:t>
                      </a:r>
                      <a:r>
                        <a:rPr lang="he-IL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השיונים</a:t>
                      </a:r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בבתי הדין באמצעות הקלדה דיגיטלית במקום הקלדה ידנית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בתי הדין </a:t>
                      </a:r>
                      <a:r>
                        <a:rPr lang="he-IL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השרעיים</a:t>
                      </a:r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37498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101473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הטמעת תשלום עצמי בלשכות המקרקעין ובאינטרנט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237498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101470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הטמעת תהליך הפקדה בלשכות המקרקעין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237498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101433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הרחבת השירותים העצמיים הטלפוניים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474995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100889</a:t>
                      </a:r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פיתוח כלי אוטומטי לשליחת מידע אודות בקשות הפטנט הישראליות למשרדי הפטנטים בעולם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רשות הפטנטים- מחלקת מאגרי מידע</a:t>
                      </a:r>
                    </a:p>
                  </a:txBody>
                  <a:tcPr marL="0" marR="0" marT="0" marB="0" anchor="b"/>
                </a:tc>
              </a:tr>
              <a:tr h="297573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103467</a:t>
                      </a:r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ניהול של אנשי אגף </a:t>
                      </a:r>
                      <a:r>
                        <a:rPr lang="he-IL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הבטחון</a:t>
                      </a:r>
                      <a:r>
                        <a:rPr lang="he-I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במשרד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</a:t>
                      </a:r>
                      <a:r>
                        <a:rPr lang="he-IL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הבטחון</a:t>
                      </a:r>
                      <a:r>
                        <a:rPr lang="he-I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והסייבר</a:t>
                      </a:r>
                    </a:p>
                  </a:txBody>
                  <a:tcPr marL="0" marR="0" marT="0" marB="0" anchor="b"/>
                </a:tc>
              </a:tr>
              <a:tr h="308589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101645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הטמעת מערכת 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CRM </a:t>
                      </a:r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ביחידות השירות ובמוקד השירות הטלפוני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474995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שירות עצמי מלא דרך האינטרנט להגשת בקשה לסיוע משפטי כולל זימון לראיון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474995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בניית 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warehouse </a:t>
                      </a:r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לצרכי מחקר לכלל מאגרי המידע במשרד המשפטים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תכנון מדיניות ואסטרטגיה</a:t>
                      </a:r>
                    </a:p>
                  </a:txBody>
                  <a:tcPr marL="0" marR="0" marT="0" marB="0" anchor="b"/>
                </a:tc>
              </a:tr>
              <a:tr h="32540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שדרוג מערכת המזנון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תפעול ולוגיסטיקה</a:t>
                      </a:r>
                    </a:p>
                  </a:txBody>
                  <a:tcPr marL="0" marR="0" marT="0" marB="0" anchor="b"/>
                </a:tc>
              </a:tr>
              <a:tr h="31181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מערכת ניהול מכרזים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תפעול ולוגיסטיקה</a:t>
                      </a:r>
                    </a:p>
                  </a:txBody>
                  <a:tcPr marL="0" marR="0" marT="0" marB="0" anchor="b"/>
                </a:tc>
              </a:tr>
              <a:tr h="257465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ריענון/</a:t>
                      </a:r>
                      <a:r>
                        <a:rPr lang="he-IL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שו"ש</a:t>
                      </a:r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מערכת ניהול חוזים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תפעול ולוגיסטיקה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מלבן מעוגל 11">
            <a:hlinkClick r:id="rId2" action="ppaction://hlinksldjump"/>
          </p:cNvPr>
          <p:cNvSpPr/>
          <p:nvPr/>
        </p:nvSpPr>
        <p:spPr>
          <a:xfrm>
            <a:off x="182985" y="6057825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לסיכום</a:t>
            </a:r>
            <a:endParaRPr lang="he-IL" sz="1400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7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דרישות לא רלוונטיות - 11</a:t>
            </a:r>
            <a:endParaRPr lang="he-IL" dirty="0"/>
          </a:p>
        </p:txBody>
      </p:sp>
      <p:graphicFrame>
        <p:nvGraphicFramePr>
          <p:cNvPr id="4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22916"/>
              </p:ext>
            </p:extLst>
          </p:nvPr>
        </p:nvGraphicFramePr>
        <p:xfrm>
          <a:off x="662977" y="1196752"/>
          <a:ext cx="7941472" cy="4597806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914301"/>
                <a:gridCol w="4275262"/>
                <a:gridCol w="2751909"/>
              </a:tblGrid>
              <a:tr h="113496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מספר תמר</a:t>
                      </a:r>
                      <a:endParaRPr lang="he-IL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שם</a:t>
                      </a: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קבוצה יוצרת</a:t>
                      </a: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256116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סיכונים במערכות המחשוב במשרד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ביטחון חירום וסייבר</a:t>
                      </a:r>
                    </a:p>
                  </a:txBody>
                  <a:tcPr marL="0" marR="0" marT="0" marB="0" anchor="b"/>
                </a:tc>
              </a:tr>
              <a:tr h="5122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סיוע ביישום פתרונות דיור לאור גדילת הרשות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הרשות לאיסור הלבנת הון ומימון טרור</a:t>
                      </a:r>
                    </a:p>
                  </a:txBody>
                  <a:tcPr marL="0" marR="0" marT="0" marB="0" anchor="b"/>
                </a:tc>
              </a:tr>
              <a:tr h="256116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הקמת הבניין הראשי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תפעול ולוגיסטיקה</a:t>
                      </a:r>
                    </a:p>
                  </a:txBody>
                  <a:tcPr marL="0" marR="0" marT="0" marB="0" anchor="b"/>
                </a:tc>
              </a:tr>
              <a:tr h="5122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שיפור הסנכרון בין אגף תכנון מדיניות ואסטרטגיה לאגף מערכות מידע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תכנון מדיניות ואסטרטגיה</a:t>
                      </a:r>
                    </a:p>
                  </a:txBody>
                  <a:tcPr marL="0" marR="0" marT="0" marB="0" anchor="b"/>
                </a:tc>
              </a:tr>
              <a:tr h="5122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שדרוג אתר האינטרנט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נציבות </a:t>
                      </a:r>
                      <a:r>
                        <a:rPr lang="he-IL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שיוויון</a:t>
                      </a:r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זכויות לאנשים עם מוגבלות</a:t>
                      </a:r>
                    </a:p>
                  </a:txBody>
                  <a:tcPr marL="0" marR="0" marT="0" marB="0" anchor="b"/>
                </a:tc>
              </a:tr>
              <a:tr h="5122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יצירת מאגר מידע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נציבות </a:t>
                      </a:r>
                      <a:r>
                        <a:rPr lang="he-IL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שיוויון</a:t>
                      </a:r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זכויות לאנשים עם מוגבלות</a:t>
                      </a:r>
                    </a:p>
                  </a:txBody>
                  <a:tcPr marL="0" marR="0" marT="0" marB="0" anchor="b"/>
                </a:tc>
              </a:tr>
              <a:tr h="256116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שיפור השירות הפנימי במשרד המשפטים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256116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הקמת אזור אישי לעורכי דין - אגף מקרקעין.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אגף השירות לציבור</a:t>
                      </a:r>
                    </a:p>
                  </a:txBody>
                  <a:tcPr marL="0" marR="0" marT="0" marB="0" anchor="b"/>
                </a:tc>
              </a:tr>
              <a:tr h="5122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חידוש חוזה למאגר מידע בנושא כימיה עם חברת 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רשות הפטנטים- מחלקת מאגרי מידע</a:t>
                      </a:r>
                    </a:p>
                  </a:txBody>
                  <a:tcPr marL="0" marR="0" marT="0" marB="0" anchor="b"/>
                </a:tc>
              </a:tr>
              <a:tr h="5122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בניית כיתה חכמה ברשות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רשות הפטנטים- הדרכה ומשאבי אנוש</a:t>
                      </a:r>
                    </a:p>
                  </a:txBody>
                  <a:tcPr marL="0" marR="0" marT="0" marB="0" anchor="b"/>
                </a:tc>
              </a:tr>
              <a:tr h="256116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מערכת טור-מט בבתי הדין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בתי הדין </a:t>
                      </a:r>
                      <a:r>
                        <a:rPr lang="he-IL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השרעיים</a:t>
                      </a:r>
                      <a:endParaRPr lang="he-IL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מלבן מעוגל 11">
            <a:hlinkClick r:id="rId2" action="ppaction://hlinksldjump"/>
          </p:cNvPr>
          <p:cNvSpPr/>
          <p:nvPr/>
        </p:nvSpPr>
        <p:spPr>
          <a:xfrm>
            <a:off x="182985" y="6057825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לסיכום</a:t>
            </a:r>
            <a:endParaRPr lang="he-IL" sz="1400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5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דרישות </a:t>
            </a:r>
            <a:r>
              <a:rPr lang="he-IL" dirty="0"/>
              <a:t>שנדחו</a:t>
            </a:r>
            <a:r>
              <a:rPr lang="he-IL"/>
              <a:t> - </a:t>
            </a:r>
            <a:r>
              <a:rPr lang="he-IL" smtClean="0"/>
              <a:t>13</a:t>
            </a:r>
            <a:endParaRPr lang="he-IL" dirty="0"/>
          </a:p>
        </p:txBody>
      </p:sp>
      <p:graphicFrame>
        <p:nvGraphicFramePr>
          <p:cNvPr id="3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31448"/>
              </p:ext>
            </p:extLst>
          </p:nvPr>
        </p:nvGraphicFramePr>
        <p:xfrm>
          <a:off x="1966436" y="1441688"/>
          <a:ext cx="6688460" cy="495300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952060"/>
                <a:gridCol w="3586307"/>
                <a:gridCol w="2150093"/>
              </a:tblGrid>
              <a:tr h="747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מספר תמר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שם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קבוצה יוצרת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74726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99122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העברת מידע ל-</a:t>
                      </a:r>
                      <a:r>
                        <a:rPr lang="en-US" sz="1300" u="none" strike="noStrike" dirty="0">
                          <a:effectLst/>
                        </a:rPr>
                        <a:t>EUIPO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רשות הפטנטים- מחלקת סימני מסחר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4726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>
                          <a:effectLst/>
                        </a:rPr>
                        <a:t>99924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שיפור פורמט יומן הפטנטים ואופן הפקת היומן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רשות הפטנטים- מחלקת הפטנטים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4726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103114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מערכת ממוחשבת לנושא הביטוח המשרדי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אגף תפעול ולוגיסטיקה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101902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הרחבת שירותי המוקד לזימון תור לשירות פרונטלי באמצעות הטלפון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אגף רישום והסדר מקרקעין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>
                          <a:effectLst/>
                        </a:rPr>
                        <a:t>102009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שינוי מודל שכר טרחה לעורכי דין חיצוניים למודל שכר טרחה </a:t>
                      </a:r>
                      <a:r>
                        <a:rPr lang="en-US" sz="1300" u="none" strike="noStrike" dirty="0">
                          <a:effectLst/>
                        </a:rPr>
                        <a:t>FIX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אגף הסיוע המשפטי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>
                          <a:effectLst/>
                        </a:rPr>
                        <a:t>101803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טיוב מחשובי של נתוני ת.ז. של בעלי מניות ודירקטורים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רשות התאגידים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>
                          <a:effectLst/>
                        </a:rPr>
                        <a:t>101645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הטמעת מערכת </a:t>
                      </a:r>
                      <a:r>
                        <a:rPr lang="en-US" sz="1300" u="none" strike="noStrike" dirty="0">
                          <a:effectLst/>
                        </a:rPr>
                        <a:t>CRM </a:t>
                      </a:r>
                      <a:r>
                        <a:rPr lang="he-IL" sz="1300" u="none" strike="noStrike" dirty="0">
                          <a:effectLst/>
                        </a:rPr>
                        <a:t>ביחידות השירות ובמוקד השירות הטלפוני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אגף השירות לציבור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101586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קיצור משך הזמן לטיפול בבקשות לשכר חריג או שכר חלקי (שמאי מכריע)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 err="1">
                          <a:effectLst/>
                        </a:rPr>
                        <a:t>מינהלת</a:t>
                      </a:r>
                      <a:r>
                        <a:rPr lang="he-IL" sz="1300" u="none" strike="noStrike" dirty="0">
                          <a:effectLst/>
                        </a:rPr>
                        <a:t> היחידות המקצועיות- מועצת שמאי המקרקעין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>
                          <a:effectLst/>
                        </a:rPr>
                        <a:t>100752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שיפורים ושינויים במערכות היחידה לאיתור נכסים עזובים ולהשבתם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האפוטרופוס הכללי והכונס הרשמי - האפוטרופוס הכללי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99564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>
                          <a:effectLst/>
                        </a:rPr>
                        <a:t>בחירת חברת ניהול לצורך ניהול מקרקעין וכן שירותים נלווים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האפוטרופוס הכללי והכונס הרשמי - האפוטרופוס הכללי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54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99344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שיפור השירות לציבור ע"י מתן שירות טלפוני ואינטרנטי ע"י כניסה למוקד השירות והמידע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האפוטרופוס הכללי והכונס הרשמי - האפוטרופוס הכללי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0392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>
                          <a:effectLst/>
                        </a:rPr>
                        <a:t>99814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>
                          <a:effectLst/>
                        </a:rPr>
                        <a:t>העברת מידע ממחלקת מדגמים למשרד המדגמים האירופאי </a:t>
                      </a:r>
                      <a:r>
                        <a:rPr lang="en-US" sz="1300" u="none" strike="noStrike" dirty="0">
                          <a:effectLst/>
                        </a:rPr>
                        <a:t>EUIPO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>
                          <a:effectLst/>
                        </a:rPr>
                        <a:t>רשות הפטנטים- מחלקת מדגמים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80392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300" u="none" strike="noStrike" dirty="0" smtClean="0">
                          <a:effectLst/>
                        </a:rPr>
                        <a:t>101633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u="none" strike="noStrike" dirty="0" smtClean="0">
                          <a:effectLst/>
                        </a:rPr>
                        <a:t>הקמת מפת המדידה לאגף בהתאם להמלצות הצוות על מדדים - עמותות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 dirty="0" smtClean="0">
                          <a:effectLst/>
                        </a:rPr>
                        <a:t>אגף השרות לציבור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מלבן מעוגל 11">
            <a:hlinkClick r:id="rId2" action="ppaction://hlinksldjump"/>
          </p:cNvPr>
          <p:cNvSpPr/>
          <p:nvPr/>
        </p:nvSpPr>
        <p:spPr>
          <a:xfrm>
            <a:off x="182985" y="6057825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לסיכום</a:t>
            </a:r>
            <a:endParaRPr lang="he-IL" sz="1400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תקציב</a:t>
            </a:r>
            <a:r>
              <a:rPr lang="he-IL"/>
              <a:t> - </a:t>
            </a:r>
            <a:r>
              <a:rPr lang="he-IL" smtClean="0"/>
              <a:t>פירוט</a:t>
            </a:r>
            <a:endParaRPr lang="he-IL" dirty="0"/>
          </a:p>
        </p:txBody>
      </p:sp>
      <p:graphicFrame>
        <p:nvGraphicFramePr>
          <p:cNvPr id="9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14993"/>
              </p:ext>
            </p:extLst>
          </p:nvPr>
        </p:nvGraphicFramePr>
        <p:xfrm>
          <a:off x="899592" y="1628800"/>
          <a:ext cx="7641580" cy="3312371"/>
        </p:xfrm>
        <a:graphic>
          <a:graphicData uri="http://schemas.openxmlformats.org/drawingml/2006/table">
            <a:tbl>
              <a:tblPr rtl="1"/>
              <a:tblGrid>
                <a:gridCol w="1946796"/>
                <a:gridCol w="1370856"/>
                <a:gridCol w="1214264"/>
                <a:gridCol w="1133872"/>
                <a:gridCol w="1138064"/>
                <a:gridCol w="837728"/>
              </a:tblGrid>
              <a:tr h="628931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סוג התקציב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en-US" sz="16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Capex</a:t>
                      </a:r>
                      <a:r>
                        <a:rPr lang="he-IL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השקעה</a:t>
                      </a:r>
                      <a:endParaRPr lang="he-IL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en-US" sz="16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Opex</a:t>
                      </a:r>
                      <a:r>
                        <a:rPr lang="en-US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תחזוקה </a:t>
                      </a:r>
                      <a:endParaRPr lang="he-IL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תכנון 2017 </a:t>
                      </a:r>
                      <a:r>
                        <a:rPr lang="he-IL" sz="16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אש"ח</a:t>
                      </a:r>
                      <a:endParaRPr lang="he-IL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סך עלות אש"ח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הערות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סה"כ שימושים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221,095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221,095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כוח אדם (עובדי מדינה)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תקנים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נותני שירותים (כ"א)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מיקור חוץ (רימון)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רישיונות תוכנה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חומרה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ציוד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ממשל זמין / סע"ר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סריקה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אחר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מלבן מעוגל 13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ל-</a:t>
            </a:r>
            <a:r>
              <a:rPr lang="en-US" sz="1400" dirty="0" smtClean="0"/>
              <a:t>CAPEX/OPEX</a:t>
            </a:r>
            <a:endParaRPr lang="he-IL" sz="1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5" name="מלבן מעוגל 13">
            <a:hlinkClick r:id="rId3" action="ppaction://hlinksldjump"/>
          </p:cNvPr>
          <p:cNvSpPr/>
          <p:nvPr/>
        </p:nvSpPr>
        <p:spPr>
          <a:xfrm>
            <a:off x="179512" y="558080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 כללי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1875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תקציב</a:t>
            </a:r>
            <a:r>
              <a:rPr lang="he-IL"/>
              <a:t> - </a:t>
            </a:r>
            <a:r>
              <a:rPr lang="he-IL" smtClean="0"/>
              <a:t>פירוט </a:t>
            </a:r>
            <a:r>
              <a:rPr lang="he-IL" dirty="0"/>
              <a:t>אחר</a:t>
            </a:r>
          </a:p>
        </p:txBody>
      </p:sp>
      <p:graphicFrame>
        <p:nvGraphicFramePr>
          <p:cNvPr id="2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87812"/>
              </p:ext>
            </p:extLst>
          </p:nvPr>
        </p:nvGraphicFramePr>
        <p:xfrm>
          <a:off x="1925538" y="1277441"/>
          <a:ext cx="6763219" cy="4975993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4787183"/>
                <a:gridCol w="1976036"/>
              </a:tblGrid>
              <a:tr h="1420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שם יוזמה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עלות כולל מע"מ (באלפי ₪)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מנוע </a:t>
                      </a:r>
                      <a:r>
                        <a:rPr lang="he-IL" sz="1400" u="none" strike="noStrike" dirty="0" smtClean="0">
                          <a:effectLst/>
                        </a:rPr>
                        <a:t>ניקוד- פרויקט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4563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שירותים מיוחדים </a:t>
                      </a:r>
                      <a:r>
                        <a:rPr lang="he-IL" sz="1400" u="none" strike="noStrike" dirty="0" smtClean="0">
                          <a:effectLst/>
                        </a:rPr>
                        <a:t>2017</a:t>
                      </a:r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he-IL" sz="1400" u="none" strike="noStrike" dirty="0" smtClean="0">
                          <a:effectLst/>
                        </a:rPr>
                        <a:t> ייעוץ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he-IL" sz="1400" u="none" strike="noStrike" dirty="0" smtClean="0">
                          <a:effectLst/>
                        </a:rPr>
                        <a:t>1646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0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הסכם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Premire</a:t>
                      </a:r>
                      <a:r>
                        <a:rPr lang="he-IL" sz="1400" u="none" strike="noStrike" dirty="0" smtClean="0">
                          <a:effectLst/>
                        </a:rPr>
                        <a:t>- ייעוץ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1462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תפעול מערכת </a:t>
                      </a:r>
                      <a:r>
                        <a:rPr lang="he-IL" sz="1400" u="none" strike="noStrike" dirty="0" err="1" smtClean="0">
                          <a:effectLst/>
                        </a:rPr>
                        <a:t>גיידסטאר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1340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ספירת </a:t>
                      </a:r>
                      <a:r>
                        <a:rPr lang="he-IL" sz="1400" u="none" strike="noStrike" dirty="0" smtClean="0">
                          <a:effectLst/>
                        </a:rPr>
                        <a:t>מצאי- שרות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1170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שחור/לבן דור ב (התנעת פעילות</a:t>
                      </a:r>
                      <a:r>
                        <a:rPr lang="he-IL" sz="1400" u="none" strike="noStrike" dirty="0" smtClean="0">
                          <a:effectLst/>
                        </a:rPr>
                        <a:t>)- ייעוץ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1128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קבלת מידע על רכבים ממשרד התחבורה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702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הקמת אתר </a:t>
                      </a:r>
                      <a:r>
                        <a:rPr lang="en-US" sz="1400" u="none" strike="noStrike">
                          <a:effectLst/>
                        </a:rPr>
                        <a:t>DR </a:t>
                      </a:r>
                      <a:r>
                        <a:rPr lang="he-IL" sz="1400" u="none" strike="noStrike">
                          <a:effectLst/>
                        </a:rPr>
                        <a:t>לרשלה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585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0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שירותי ייעוץ וליווי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351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שדרוג מערכת ה-</a:t>
                      </a:r>
                      <a:r>
                        <a:rPr lang="en-US" sz="1400" u="none" strike="noStrike" dirty="0">
                          <a:effectLst/>
                        </a:rPr>
                        <a:t>Service </a:t>
                      </a:r>
                      <a:r>
                        <a:rPr lang="en-US" sz="1400" u="none" strike="noStrike" dirty="0" smtClean="0">
                          <a:effectLst/>
                        </a:rPr>
                        <a:t>Desk</a:t>
                      </a:r>
                      <a:r>
                        <a:rPr lang="he-IL" sz="1400" u="none" strike="noStrike" dirty="0" smtClean="0">
                          <a:effectLst/>
                        </a:rPr>
                        <a:t>- פרויקט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351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ייעוץ שחור לבן (אמנון </a:t>
                      </a:r>
                      <a:r>
                        <a:rPr lang="he-IL" sz="1400" u="none" strike="noStrike" dirty="0" err="1" smtClean="0">
                          <a:effectLst/>
                        </a:rPr>
                        <a:t>תידהר</a:t>
                      </a:r>
                      <a:r>
                        <a:rPr lang="he-IL" sz="1400" u="none" strike="noStrike" dirty="0" smtClean="0">
                          <a:effectLst/>
                        </a:rPr>
                        <a:t>)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292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פרויקט מידע גלוי - כתיבת </a:t>
                      </a:r>
                      <a:r>
                        <a:rPr lang="en-US" sz="1400" u="none" strike="noStrike" dirty="0" smtClean="0">
                          <a:effectLst/>
                        </a:rPr>
                        <a:t>RFP</a:t>
                      </a:r>
                      <a:r>
                        <a:rPr lang="he-IL" sz="1400" u="none" strike="noStrike" dirty="0" smtClean="0">
                          <a:effectLst/>
                        </a:rPr>
                        <a:t>- ייעוץ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292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0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ייעוץ חיצוני והדרכות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234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0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שעות ייעוץ אורקל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117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0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תחזוקת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Biztalk</a:t>
                      </a:r>
                      <a:r>
                        <a:rPr lang="he-IL" sz="1400" u="none" strike="noStrike" dirty="0" smtClean="0">
                          <a:effectLst/>
                        </a:rPr>
                        <a:t>- ייעוץ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117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מאגר הלכות (דרישה מאוחדת עבור ייעוץ וחקיקה ופרקליטות)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48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168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חשבים כל נתון 2017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230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מאגר מידע </a:t>
                      </a:r>
                      <a:r>
                        <a:rPr lang="he-IL" sz="1400" u="none" strike="noStrike" dirty="0" err="1">
                          <a:effectLst/>
                        </a:rPr>
                        <a:t>אמנט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201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effectLst/>
                        </a:rPr>
                        <a:t>סה"כ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1" u="none" strike="noStrike" dirty="0" smtClean="0">
                          <a:effectLst/>
                        </a:rPr>
                        <a:t>14,422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מלבן מעוגל 10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418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תקציב - </a:t>
            </a:r>
            <a:r>
              <a:rPr lang="he-IL" smtClean="0"/>
              <a:t>פירוט </a:t>
            </a:r>
            <a:r>
              <a:rPr lang="he-IL" dirty="0"/>
              <a:t>חומרה</a:t>
            </a:r>
          </a:p>
        </p:txBody>
      </p:sp>
      <p:graphicFrame>
        <p:nvGraphicFramePr>
          <p:cNvPr id="3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03434"/>
              </p:ext>
            </p:extLst>
          </p:nvPr>
        </p:nvGraphicFramePr>
        <p:xfrm>
          <a:off x="2411760" y="1340768"/>
          <a:ext cx="6103590" cy="4122604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779695"/>
                <a:gridCol w="2323895"/>
              </a:tblGrid>
              <a:tr h="2609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שם יוזמה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עלות כולל </a:t>
                      </a:r>
                      <a:r>
                        <a:rPr lang="he-I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מע"מ (באלפי ₪)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260915"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u="none" strike="noStrike" dirty="0">
                          <a:effectLst/>
                        </a:rPr>
                        <a:t>תחזוקת חומרת תשתית </a:t>
                      </a:r>
                      <a:r>
                        <a:rPr lang="he-IL" sz="1400" u="none" strike="noStrike" dirty="0" smtClean="0">
                          <a:effectLst/>
                        </a:rPr>
                        <a:t>2017- (שרתים, אחסון וכו')</a:t>
                      </a:r>
                      <a:endParaRPr lang="he-I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2567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רכש שרתי אורקל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2200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תחזוקת והרחבת </a:t>
                      </a:r>
                      <a:r>
                        <a:rPr lang="en-US" sz="1400" u="none" strike="noStrike" dirty="0">
                          <a:effectLst/>
                        </a:rPr>
                        <a:t>NAS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936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רכש שרתים לשרידות פנימית ב-</a:t>
                      </a:r>
                      <a:r>
                        <a:rPr lang="en-US" sz="1400" u="none" strike="noStrike">
                          <a:effectLst/>
                        </a:rPr>
                        <a:t>DataCenter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936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9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הגדלת מערך הגיבוי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468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9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רכש שרתים שנתי (גידול טבעי)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292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תחזוקה שרת </a:t>
                      </a:r>
                      <a:r>
                        <a:rPr lang="he-IL" sz="1400" u="none" strike="noStrike" dirty="0" err="1" smtClean="0">
                          <a:effectLst/>
                        </a:rPr>
                        <a:t>ווטירו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176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52183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חומרה ותוכנה כללית </a:t>
                      </a:r>
                      <a:r>
                        <a:rPr lang="he-IL" sz="1400" u="none" strike="noStrike" dirty="0" err="1" smtClean="0">
                          <a:effectLst/>
                        </a:rPr>
                        <a:t>לרשלה</a:t>
                      </a:r>
                      <a:r>
                        <a:rPr lang="he-IL" sz="1400" u="none" strike="noStrike" dirty="0" smtClean="0">
                          <a:effectLst/>
                        </a:rPr>
                        <a:t>- כגון דיסק לפיתוח, חוסמי </a:t>
                      </a:r>
                      <a:r>
                        <a:rPr lang="en-US" sz="1400" u="none" strike="noStrike" dirty="0" smtClean="0">
                          <a:effectLst/>
                        </a:rPr>
                        <a:t>USB </a:t>
                      </a:r>
                      <a:r>
                        <a:rPr lang="he-IL" sz="1400" u="none" strike="noStrike" dirty="0" smtClean="0">
                          <a:effectLst/>
                        </a:rPr>
                        <a:t>ועוד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176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הקמת רשת </a:t>
                      </a:r>
                      <a:r>
                        <a:rPr lang="en-US" sz="1400" u="none" strike="noStrike">
                          <a:effectLst/>
                        </a:rPr>
                        <a:t>VOIP </a:t>
                      </a:r>
                      <a:r>
                        <a:rPr lang="he-IL" sz="1400" u="none" strike="noStrike">
                          <a:effectLst/>
                        </a:rPr>
                        <a:t>אדומה ע"ג הרשת הפנימית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82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תחזוקת שרתי השחרה הלבנה (יזמטק)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21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302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7,854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מלבן מעוגל 12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  <p:sp>
        <p:nvSpPr>
          <p:cNvPr id="12" name="מלבן מעוגל 10">
            <a:hlinkClick r:id="rId3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8156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תקציב - </a:t>
            </a:r>
            <a:r>
              <a:rPr lang="he-IL" smtClean="0"/>
              <a:t>פירוט </a:t>
            </a:r>
            <a:r>
              <a:rPr lang="he-IL" dirty="0"/>
              <a:t>ציוד</a:t>
            </a:r>
          </a:p>
        </p:txBody>
      </p:sp>
      <p:graphicFrame>
        <p:nvGraphicFramePr>
          <p:cNvPr id="2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61317"/>
              </p:ext>
            </p:extLst>
          </p:nvPr>
        </p:nvGraphicFramePr>
        <p:xfrm>
          <a:off x="1331640" y="1484784"/>
          <a:ext cx="7360865" cy="4574412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5345037"/>
                <a:gridCol w="2015828"/>
              </a:tblGrid>
              <a:tr h="24633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שם יוזמה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עלות כולל </a:t>
                      </a:r>
                      <a:r>
                        <a:rPr lang="he-I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מע"מ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he-I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באלפי ₪)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3448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 smtClean="0">
                          <a:effectLst/>
                        </a:rPr>
                        <a:t>הרחבת </a:t>
                      </a:r>
                      <a:r>
                        <a:rPr lang="he-IL" sz="1400" u="none" strike="noStrike" dirty="0">
                          <a:effectLst/>
                        </a:rPr>
                        <a:t>שירותים ותוספת ציוד </a:t>
                      </a:r>
                      <a:r>
                        <a:rPr lang="he-IL" sz="1400" u="none" strike="noStrike" dirty="0" smtClean="0">
                          <a:effectLst/>
                        </a:rPr>
                        <a:t>2017 לתמיכה בתוספת תקנים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3840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32905"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u="none" strike="noStrike" dirty="0">
                          <a:effectLst/>
                        </a:rPr>
                        <a:t>תוספת אתרים חדשים </a:t>
                      </a:r>
                      <a:r>
                        <a:rPr lang="he-IL" sz="1400" u="none" strike="noStrike" dirty="0" smtClean="0">
                          <a:effectLst/>
                        </a:rPr>
                        <a:t> 2017, בהתייחס לקוי תקשורת, נתבים, ציוד אקטיבי ותשתית פאסיבית</a:t>
                      </a:r>
                      <a:endParaRPr lang="he-I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2025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4633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שירלי - </a:t>
                      </a:r>
                      <a:r>
                        <a:rPr lang="en-US" sz="1400" u="none" strike="noStrike">
                          <a:effectLst/>
                        </a:rPr>
                        <a:t>IP Telephony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1755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48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ריענון ציוד מחסן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1658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4633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פריסת הדפסה מאובטחת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1170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9267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שירות ותחזוקה לחדרי מחשב </a:t>
                      </a:r>
                      <a:r>
                        <a:rPr lang="he-IL" sz="1400" u="none" strike="noStrike" dirty="0" smtClean="0">
                          <a:effectLst/>
                        </a:rPr>
                        <a:t>2017- (חשמל, גנרטורים, אל פסק, מערכות קירור וכו') תשלום חודשי של תחזוקה..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1018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9267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הרחבת תשתיות פאסיביות </a:t>
                      </a:r>
                      <a:r>
                        <a:rPr lang="he-IL" sz="1400" u="none" strike="noStrike" dirty="0" smtClean="0">
                          <a:effectLst/>
                        </a:rPr>
                        <a:t>2017- הוספת נקודות תקשורת סידור ארונות תקשורת כבילה וציוד פאסיבי ציוד לתשתיות תומכות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702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48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רכישת מערכות חדר לשיחות וידיאו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585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48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החלפת ה-</a:t>
                      </a:r>
                      <a:r>
                        <a:rPr lang="en-US" sz="1400" u="none" strike="noStrike">
                          <a:effectLst/>
                        </a:rPr>
                        <a:t>UPS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351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48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סידור חדרי תקשורת ואל </a:t>
                      </a:r>
                      <a:r>
                        <a:rPr lang="he-IL" sz="1400" u="none" strike="noStrike" dirty="0" smtClean="0">
                          <a:effectLst/>
                        </a:rPr>
                        <a:t>פסק באתרי המשרד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>
                          <a:effectLst/>
                        </a:rPr>
                        <a:t>281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463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DR </a:t>
                      </a:r>
                      <a:r>
                        <a:rPr lang="he-IL" sz="1400" u="none" strike="noStrike">
                          <a:effectLst/>
                        </a:rPr>
                        <a:t>יועמ"ש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u="none" strike="noStrike" dirty="0">
                          <a:effectLst/>
                        </a:rPr>
                        <a:t>234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4633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13,619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מלבן מעוגל 10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  <p:sp>
        <p:nvSpPr>
          <p:cNvPr id="14" name="מלבן מעוגל 10">
            <a:hlinkClick r:id="rId3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0364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תקציב - </a:t>
            </a:r>
            <a:r>
              <a:rPr lang="he-IL" dirty="0" smtClean="0"/>
              <a:t>פירוט </a:t>
            </a:r>
            <a:r>
              <a:rPr lang="he-IL" dirty="0" err="1" smtClean="0"/>
              <a:t>רשיונות</a:t>
            </a:r>
            <a:r>
              <a:rPr lang="he-IL" dirty="0" smtClean="0"/>
              <a:t> תוכנה</a:t>
            </a:r>
            <a:endParaRPr lang="he-IL" dirty="0"/>
          </a:p>
        </p:txBody>
      </p:sp>
      <p:sp>
        <p:nvSpPr>
          <p:cNvPr id="12" name="מלבן מעוגל 10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51828"/>
              </p:ext>
            </p:extLst>
          </p:nvPr>
        </p:nvGraphicFramePr>
        <p:xfrm>
          <a:off x="971600" y="980728"/>
          <a:ext cx="7859217" cy="5400807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075785"/>
                <a:gridCol w="1783432"/>
              </a:tblGrid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שם יוזמה</a:t>
                      </a:r>
                      <a:endParaRPr lang="he-IL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עלות כולל </a:t>
                      </a:r>
                      <a:r>
                        <a:rPr lang="he-IL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מע"מ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he-IL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(באלפי ₪)</a:t>
                      </a:r>
                      <a:endParaRPr lang="he-IL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3BA0BB"/>
                    </a:solidFill>
                  </a:tcPr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רישוי מוצרי מיקרוסופט לשנת 2017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6669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רישוי ותחזוקת רכיבי תשתית </a:t>
                      </a:r>
                      <a:r>
                        <a:rPr lang="he-IL" sz="1000" u="none" strike="noStrike" dirty="0" smtClean="0">
                          <a:effectLst/>
                        </a:rPr>
                        <a:t>2017- פקסים, כספות </a:t>
                      </a:r>
                      <a:r>
                        <a:rPr lang="en-US" sz="1000" u="none" strike="noStrike" dirty="0" smtClean="0">
                          <a:effectLst/>
                        </a:rPr>
                        <a:t>Password Vault 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2341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אחזקה שנתית של </a:t>
                      </a:r>
                      <a:r>
                        <a:rPr lang="he-IL" sz="1000" u="none" strike="noStrike" dirty="0" err="1">
                          <a:effectLst/>
                        </a:rPr>
                        <a:t>דוקומנטום</a:t>
                      </a:r>
                      <a:r>
                        <a:rPr lang="he-IL" sz="1000" u="none" strike="noStrike" dirty="0">
                          <a:effectLst/>
                        </a:rPr>
                        <a:t> </a:t>
                      </a:r>
                      <a:r>
                        <a:rPr lang="he-IL" sz="1000" u="none" strike="noStrike" dirty="0" smtClean="0">
                          <a:effectLst/>
                        </a:rPr>
                        <a:t>2017- </a:t>
                      </a:r>
                      <a:r>
                        <a:rPr lang="en-US" sz="1000" u="none" strike="noStrike" dirty="0" smtClean="0">
                          <a:effectLst/>
                        </a:rPr>
                        <a:t>EMC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1278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פתרון סנכרון ושיתוף קבצים ב"ענן פרטי"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1170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רכישת פלטפורמה לאוטומציה </a:t>
                      </a:r>
                      <a:r>
                        <a:rPr lang="he-IL" sz="1000" u="none" strike="noStrike" dirty="0" smtClean="0">
                          <a:effectLst/>
                        </a:rPr>
                        <a:t>בתשתיות</a:t>
                      </a:r>
                      <a:r>
                        <a:rPr lang="en-US" sz="1000" u="none" strike="noStrike" dirty="0" smtClean="0">
                          <a:effectLst/>
                        </a:rPr>
                        <a:t>- 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he-IL" sz="1000" u="none" strike="noStrike" baseline="0" dirty="0" smtClean="0">
                          <a:effectLst/>
                        </a:rPr>
                        <a:t> הקמת סביבות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1170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כלי לניתוח קשרים (ויזואלי)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936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רכישת פתרון </a:t>
                      </a:r>
                      <a:r>
                        <a:rPr lang="en-US" sz="1000" u="none" strike="noStrike" dirty="0">
                          <a:effectLst/>
                        </a:rPr>
                        <a:t>Compliance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936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תחזוקת ציוד </a:t>
                      </a:r>
                      <a:r>
                        <a:rPr lang="he-IL" sz="1000" u="none" strike="noStrike" dirty="0" err="1">
                          <a:effectLst/>
                        </a:rPr>
                        <a:t>ורשיונות</a:t>
                      </a:r>
                      <a:r>
                        <a:rPr lang="he-IL" sz="1000" u="none" strike="noStrike" dirty="0">
                          <a:effectLst/>
                        </a:rPr>
                        <a:t> תכנה </a:t>
                      </a:r>
                      <a:r>
                        <a:rPr lang="he-IL" sz="1000" u="none" strike="noStrike" dirty="0" smtClean="0">
                          <a:effectLst/>
                        </a:rPr>
                        <a:t>ברימון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920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רכש כלי לניטור חווית </a:t>
                      </a:r>
                      <a:r>
                        <a:rPr lang="he-IL" sz="1000" u="none" strike="noStrike" dirty="0" smtClean="0">
                          <a:effectLst/>
                        </a:rPr>
                        <a:t>לקוח (לדוגמא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Interscope</a:t>
                      </a:r>
                      <a:r>
                        <a:rPr lang="en-US" sz="1000" u="none" strike="noStrike" dirty="0" smtClean="0">
                          <a:effectLst/>
                        </a:rPr>
                        <a:t>,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Aternety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he-IL" sz="1000" u="none" strike="noStrike" dirty="0" smtClean="0">
                          <a:effectLst/>
                        </a:rPr>
                        <a:t>)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819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</a:rPr>
                        <a:t>SCCM </a:t>
                      </a:r>
                      <a:r>
                        <a:rPr lang="he-IL" sz="1000" u="none" strike="noStrike" dirty="0">
                          <a:effectLst/>
                        </a:rPr>
                        <a:t>לשרתים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702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תחזוקת רישיונות של מערכת 2017 </a:t>
                      </a:r>
                      <a:r>
                        <a:rPr lang="en-US" sz="1000" u="none" strike="noStrike" dirty="0">
                          <a:effectLst/>
                        </a:rPr>
                        <a:t>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585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מימוש מכרז הלבנה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585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כלי </a:t>
                      </a:r>
                      <a:r>
                        <a:rPr lang="he-IL" sz="1000" u="none" strike="noStrike" dirty="0" smtClean="0">
                          <a:effectLst/>
                        </a:rPr>
                        <a:t>ניהול למערך ה-</a:t>
                      </a:r>
                      <a:r>
                        <a:rPr lang="en-US" sz="1000" u="none" strike="noStrike" dirty="0" smtClean="0">
                          <a:effectLst/>
                        </a:rPr>
                        <a:t>IT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292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חידוש ורישוי </a:t>
                      </a:r>
                      <a:r>
                        <a:rPr lang="he-IL" sz="1000" u="none" strike="noStrike" dirty="0" smtClean="0">
                          <a:effectLst/>
                        </a:rPr>
                        <a:t>תוכנות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ReSharpper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Telerik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MsBuiild</a:t>
                      </a:r>
                      <a:r>
                        <a:rPr lang="en-US" sz="1000" u="none" strike="noStrike" dirty="0" smtClean="0">
                          <a:effectLst/>
                        </a:rPr>
                        <a:t> Sidekick 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234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תחזוקה שנתית של רכיבי </a:t>
                      </a:r>
                      <a:r>
                        <a:rPr lang="he-IL" sz="1000" u="none" strike="noStrike" dirty="0" err="1">
                          <a:effectLst/>
                        </a:rPr>
                        <a:t>אדובי</a:t>
                      </a:r>
                      <a:r>
                        <a:rPr lang="he-IL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Adobe LC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211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כלי </a:t>
                      </a:r>
                      <a:r>
                        <a:rPr lang="en-US" sz="1000" u="none" strike="noStrike" dirty="0">
                          <a:effectLst/>
                        </a:rPr>
                        <a:t>ETL/ELT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168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רישוי מערכת השקעות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140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רכש קו מנחה 2017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124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החלפת פתרון </a:t>
                      </a:r>
                      <a:r>
                        <a:rPr lang="en-US" sz="1000" u="none" strike="noStrike" dirty="0">
                          <a:effectLst/>
                        </a:rPr>
                        <a:t>MDM </a:t>
                      </a:r>
                      <a:r>
                        <a:rPr lang="he-IL" sz="1000" u="none" strike="noStrike" dirty="0">
                          <a:effectLst/>
                        </a:rPr>
                        <a:t>ופריסת </a:t>
                      </a:r>
                      <a:r>
                        <a:rPr lang="en-US" sz="1000" u="none" strike="noStrike" dirty="0" err="1">
                          <a:effectLst/>
                        </a:rPr>
                        <a:t>AirWatch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117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פיילוט </a:t>
                      </a:r>
                      <a:r>
                        <a:rPr lang="en-US" sz="1000" u="none" strike="noStrike" dirty="0">
                          <a:effectLst/>
                        </a:rPr>
                        <a:t>Secure Browsing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117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תחזוקה ותמיכה </a:t>
                      </a:r>
                      <a:r>
                        <a:rPr lang="he-IL" sz="1000" u="none" strike="noStrike" dirty="0" err="1">
                          <a:effectLst/>
                        </a:rPr>
                        <a:t>לרשיונות</a:t>
                      </a:r>
                      <a:r>
                        <a:rPr lang="he-IL" sz="1000" u="none" strike="noStrike" dirty="0">
                          <a:effectLst/>
                        </a:rPr>
                        <a:t> ומערכות </a:t>
                      </a:r>
                      <a:r>
                        <a:rPr lang="he-IL" sz="1000" u="none" strike="noStrike" dirty="0" err="1">
                          <a:effectLst/>
                        </a:rPr>
                        <a:t>מגיק</a:t>
                      </a:r>
                      <a:r>
                        <a:rPr lang="he-IL" sz="1000" u="none" strike="noStrike" dirty="0">
                          <a:effectLst/>
                        </a:rPr>
                        <a:t> 2017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112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תחזוקת ניהול מסמכים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 dirty="0">
                          <a:effectLst/>
                        </a:rPr>
                        <a:t>97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5375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</a:rPr>
                        <a:t>תחזוקה ושדרוגים נדרשים עבור מערכת </a:t>
                      </a:r>
                      <a:r>
                        <a:rPr lang="he-IL" sz="1000" u="none" strike="noStrike" dirty="0" err="1">
                          <a:effectLst/>
                        </a:rPr>
                        <a:t>קלירמאש</a:t>
                      </a:r>
                      <a:r>
                        <a:rPr lang="he-IL" sz="1000" u="none" strike="noStrike" dirty="0">
                          <a:effectLst/>
                        </a:rPr>
                        <a:t> לניהול ידע ברשות התאגידים ובמוקד התמיכה של המחשוב. לשנת ...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 dirty="0">
                          <a:effectLst/>
                        </a:rPr>
                        <a:t>94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>
                          <a:effectLst/>
                        </a:rPr>
                        <a:t>רכישת רשיונות סיילספורס לאתר גיידסטאר</a:t>
                      </a:r>
                      <a:endParaRPr lang="he-I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 dirty="0">
                          <a:effectLst/>
                        </a:rPr>
                        <a:t>94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583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>
                          <a:effectLst/>
                        </a:rPr>
                        <a:t>תחזוקת מאגר מידע </a:t>
                      </a:r>
                      <a:r>
                        <a:rPr lang="en-US" sz="1000" u="none" strike="noStrike">
                          <a:effectLst/>
                        </a:rPr>
                        <a:t>LEXIS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 dirty="0">
                          <a:effectLst/>
                        </a:rPr>
                        <a:t>84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767"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00" u="none" strike="noStrike" dirty="0">
                          <a:effectLst/>
                        </a:rPr>
                        <a:t>תחזוקת מוצרי </a:t>
                      </a:r>
                      <a:r>
                        <a:rPr lang="he-IL" sz="1000" u="none" strike="noStrike" dirty="0" smtClean="0">
                          <a:effectLst/>
                        </a:rPr>
                        <a:t>אורקל</a:t>
                      </a:r>
                      <a:r>
                        <a:rPr lang="en-US" sz="1000" u="none" strike="noStrike" dirty="0" smtClean="0">
                          <a:effectLst/>
                        </a:rPr>
                        <a:t>: </a:t>
                      </a:r>
                      <a:r>
                        <a:rPr lang="he-IL" sz="1000" u="none" strike="noStrike" dirty="0" smtClean="0">
                          <a:effectLst/>
                        </a:rPr>
                        <a:t>שרתים, </a:t>
                      </a:r>
                      <a:r>
                        <a:rPr lang="he-IL" sz="1000" u="none" strike="noStrike" dirty="0" err="1" smtClean="0">
                          <a:effectLst/>
                        </a:rPr>
                        <a:t>אב"מ</a:t>
                      </a:r>
                      <a:r>
                        <a:rPr lang="he-IL" sz="1000" u="none" strike="noStrike" dirty="0" smtClean="0">
                          <a:effectLst/>
                        </a:rPr>
                        <a:t>, </a:t>
                      </a:r>
                      <a:r>
                        <a:rPr lang="en-US" sz="1000" u="none" strike="noStrike" dirty="0" smtClean="0">
                          <a:effectLst/>
                        </a:rPr>
                        <a:t>OBIEE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 dirty="0">
                          <a:effectLst/>
                        </a:rPr>
                        <a:t>64</a:t>
                      </a:r>
                      <a:endParaRPr lang="he-I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4" name="מלבן מעוגל 10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689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250366"/>
              </p:ext>
            </p:extLst>
          </p:nvPr>
        </p:nvGraphicFramePr>
        <p:xfrm>
          <a:off x="1259632" y="1916832"/>
          <a:ext cx="67687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התקציב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he-IL" b="1" dirty="0" smtClean="0"/>
              <a:t>יחס 2017 </a:t>
            </a:r>
            <a:r>
              <a:rPr lang="en-US" b="1" dirty="0" smtClean="0"/>
              <a:t>CAPEX/OPEX</a:t>
            </a:r>
            <a:endParaRPr lang="he-IL" b="1" dirty="0"/>
          </a:p>
        </p:txBody>
      </p:sp>
      <p:sp>
        <p:nvSpPr>
          <p:cNvPr id="10" name="מלבן מעוגל 17">
            <a:hlinkClick r:id="rId3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פירוט 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9366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תקציב- </a:t>
            </a:r>
            <a:r>
              <a:rPr lang="he-IL" dirty="0" err="1" smtClean="0"/>
              <a:t>פרויקטי</a:t>
            </a:r>
            <a:r>
              <a:rPr lang="he-IL" dirty="0" smtClean="0"/>
              <a:t> תפעול</a:t>
            </a:r>
            <a:endParaRPr lang="he-IL" dirty="0"/>
          </a:p>
        </p:txBody>
      </p:sp>
      <p:sp>
        <p:nvSpPr>
          <p:cNvPr id="8" name="מלבן מעוגל 13">
            <a:hlinkClick r:id="rId2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40087"/>
              </p:ext>
            </p:extLst>
          </p:nvPr>
        </p:nvGraphicFramePr>
        <p:xfrm>
          <a:off x="2051720" y="1340768"/>
          <a:ext cx="6662565" cy="4707774"/>
        </p:xfrm>
        <a:graphic>
          <a:graphicData uri="http://schemas.openxmlformats.org/drawingml/2006/table">
            <a:tbl>
              <a:tblPr rtl="1"/>
              <a:tblGrid>
                <a:gridCol w="4364628"/>
                <a:gridCol w="2297937"/>
              </a:tblGrid>
              <a:tr h="28678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שם יוזמה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</a:t>
                      </a:r>
                      <a:r>
                        <a:rPr lang="he-I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מע"מ (באלפי ₪)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0BB"/>
                    </a:solidFill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שירלי -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 Telephony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8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פתרון סנכרון ושיתוף קבצים ב"ענן פרטי"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רכישת פלטפורמה לאוטומציה בתשתיות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פריסת הדפסה מאובטחת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ספירת מצאי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רכישת פתרון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שרתים לשרידות פנימית ב-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DataCenter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8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כלי לניטור חווית לקוח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8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רכישת מערכות חדר לשיחות וידיאו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מימוש מכרז הלבנה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הגדלת מערך הגיבוי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8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מערכת ה-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Desk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8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החלפת ה-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כלי ניהול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סידור חדרי תקשורת ואל פסק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</a:t>
                      </a: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יועמ"ש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החלפת פתרון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MDM </a:t>
                      </a: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ופריסת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AirWatch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פיילוט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Secure Browsing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12,507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13" name="מלבן מעוגל 10">
            <a:hlinkClick r:id="rId3" action="ppaction://hlinksldjump"/>
          </p:cNvPr>
          <p:cNvSpPr/>
          <p:nvPr/>
        </p:nvSpPr>
        <p:spPr>
          <a:xfrm>
            <a:off x="179512" y="6093296"/>
            <a:ext cx="1296144" cy="4320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  לתקציב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4676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/>
            <a:r>
              <a:rPr lang="he-IL" sz="4000" smtClean="0">
                <a:latin typeface="Arial" pitchFamily="34" charset="0"/>
                <a:cs typeface="Arial" pitchFamily="34" charset="0"/>
              </a:rPr>
              <a:t>אגף </a:t>
            </a:r>
            <a:r>
              <a:rPr lang="he-IL" sz="4000">
                <a:latin typeface="Arial" pitchFamily="34" charset="0"/>
                <a:cs typeface="Arial" pitchFamily="34" charset="0"/>
              </a:rPr>
              <a:t>מערכות </a:t>
            </a:r>
            <a:r>
              <a:rPr lang="he-IL" sz="4000" smtClean="0">
                <a:latin typeface="Arial" pitchFamily="34" charset="0"/>
                <a:cs typeface="Arial" pitchFamily="34" charset="0"/>
              </a:rPr>
              <a:t>מידע</a:t>
            </a:r>
            <a:endParaRPr lang="he-IL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</a:pPr>
            <a:r>
              <a:rPr lang="he-IL" sz="2400" dirty="0" smtClean="0"/>
              <a:t>המצגת מתבססת על דרישות שנאספו עד לתאריך 13.12.</a:t>
            </a:r>
            <a:endParaRPr lang="he-IL" sz="2400" dirty="0"/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</a:pPr>
            <a:r>
              <a:rPr lang="he-IL" sz="2400" dirty="0" smtClean="0"/>
              <a:t>התחלה מאוחרת של איסוף הדרישות הקשתה מאוד על גיבוש התוכנית, הבנת הצורך, תמחור... </a:t>
            </a:r>
            <a:endParaRPr lang="he-IL" sz="2400" dirty="0"/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</a:pPr>
            <a:r>
              <a:rPr lang="he-IL" sz="2400" dirty="0" smtClean="0"/>
              <a:t>תובנות והצעות שהועלו מול חברת </a:t>
            </a:r>
            <a:r>
              <a:rPr lang="he-IL" sz="2400" dirty="0" err="1" smtClean="0"/>
              <a:t>טאסק</a:t>
            </a:r>
            <a:r>
              <a:rPr lang="he-IL" sz="2400" dirty="0" smtClean="0"/>
              <a:t> לשינוי שיטת הדרישות יטייבו את התהליך בשנה הבאה. (מסמך ייזום, התחלה מוקדמת). </a:t>
            </a:r>
            <a:endParaRPr lang="he-IL" sz="2400" dirty="0"/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</a:pPr>
            <a:r>
              <a:rPr lang="he-IL" sz="2400" smtClean="0"/>
              <a:t>מכרזי מסגרת. </a:t>
            </a:r>
            <a:endParaRPr lang="he-IL" sz="2400" dirty="0"/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</a:pPr>
            <a:r>
              <a:rPr lang="he-IL" sz="2400" dirty="0" smtClean="0"/>
              <a:t>כוח אדם באגף. </a:t>
            </a:r>
            <a:endParaRPr lang="he-IL" sz="2400" dirty="0"/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342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מערכת תמר</a:t>
            </a:r>
            <a:endParaRPr lang="he-IL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827584" y="1727861"/>
            <a:ext cx="7269132" cy="2781259"/>
            <a:chOff x="827584" y="1079790"/>
            <a:chExt cx="7269132" cy="2781259"/>
          </a:xfrm>
        </p:grpSpPr>
        <p:sp>
          <p:nvSpPr>
            <p:cNvPr id="15" name="צורה חופשית 14"/>
            <p:cNvSpPr/>
            <p:nvPr/>
          </p:nvSpPr>
          <p:spPr>
            <a:xfrm>
              <a:off x="4182527" y="1609838"/>
              <a:ext cx="906465" cy="5895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7061" y="0"/>
                  </a:moveTo>
                  <a:lnTo>
                    <a:pt x="817061" y="520478"/>
                  </a:lnTo>
                  <a:lnTo>
                    <a:pt x="0" y="52047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צורה חופשית 15"/>
            <p:cNvSpPr/>
            <p:nvPr/>
          </p:nvSpPr>
          <p:spPr>
            <a:xfrm>
              <a:off x="6431986" y="2619435"/>
              <a:ext cx="985188" cy="8520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40272"/>
                  </a:lnTo>
                  <a:lnTo>
                    <a:pt x="884508" y="740272"/>
                  </a:lnTo>
                  <a:lnTo>
                    <a:pt x="884508" y="74527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9" name="צורה חופשית 18"/>
            <p:cNvSpPr/>
            <p:nvPr/>
          </p:nvSpPr>
          <p:spPr>
            <a:xfrm>
              <a:off x="5502445" y="2610968"/>
              <a:ext cx="1023792" cy="8567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22816" y="0"/>
                  </a:moveTo>
                  <a:lnTo>
                    <a:pt x="922816" y="751305"/>
                  </a:lnTo>
                  <a:lnTo>
                    <a:pt x="0" y="751305"/>
                  </a:lnTo>
                  <a:lnTo>
                    <a:pt x="0" y="756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צורה חופשית 19"/>
            <p:cNvSpPr/>
            <p:nvPr/>
          </p:nvSpPr>
          <p:spPr>
            <a:xfrm rot="10800000">
              <a:off x="4559778" y="1615585"/>
              <a:ext cx="1872208" cy="8750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2662"/>
                  </a:lnTo>
                  <a:lnTo>
                    <a:pt x="1418507" y="362662"/>
                  </a:lnTo>
                  <a:lnTo>
                    <a:pt x="1418507" y="36767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צורה חופשית 20"/>
            <p:cNvSpPr/>
            <p:nvPr/>
          </p:nvSpPr>
          <p:spPr>
            <a:xfrm>
              <a:off x="4464347" y="1079790"/>
              <a:ext cx="1058224" cy="540251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kern="1200" dirty="0" smtClean="0"/>
                <a:t>דרישות במערכת תמר</a:t>
              </a:r>
            </a:p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kern="1200" dirty="0" smtClean="0"/>
                <a:t>(194)</a:t>
              </a:r>
              <a:endParaRPr lang="he-IL" sz="1000" b="1" kern="1200" dirty="0"/>
            </a:p>
          </p:txBody>
        </p:sp>
        <p:sp>
          <p:nvSpPr>
            <p:cNvPr id="23" name="צורה חופשית 22">
              <a:hlinkClick r:id="rId2" action="ppaction://hlinksldjump"/>
            </p:cNvPr>
            <p:cNvSpPr/>
            <p:nvPr/>
          </p:nvSpPr>
          <p:spPr>
            <a:xfrm>
              <a:off x="4973333" y="3151219"/>
              <a:ext cx="1058224" cy="532782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dirty="0" smtClean="0"/>
                <a:t>דרישות שבפער </a:t>
              </a:r>
              <a:r>
                <a:rPr lang="he-IL" sz="1000" b="1" kern="1200" dirty="0" smtClean="0"/>
                <a:t>(9)</a:t>
              </a:r>
              <a:endParaRPr lang="he-IL" sz="1000" b="1" kern="1200" dirty="0"/>
            </a:p>
          </p:txBody>
        </p:sp>
        <p:sp>
          <p:nvSpPr>
            <p:cNvPr id="26" name="צורה חופשית 25"/>
            <p:cNvSpPr/>
            <p:nvPr/>
          </p:nvSpPr>
          <p:spPr>
            <a:xfrm>
              <a:off x="6872344" y="3151219"/>
              <a:ext cx="1224372" cy="532782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950" b="1" kern="1200" dirty="0" smtClean="0"/>
                <a:t>דרישות שניתן לבצע (148)</a:t>
              </a:r>
              <a:endParaRPr lang="he-IL" sz="950" b="1" kern="1200" dirty="0"/>
            </a:p>
          </p:txBody>
        </p:sp>
        <p:sp>
          <p:nvSpPr>
            <p:cNvPr id="27" name="צורה חופשית 26">
              <a:hlinkClick r:id="rId3" action="ppaction://hlinksldjump"/>
            </p:cNvPr>
            <p:cNvSpPr/>
            <p:nvPr/>
          </p:nvSpPr>
          <p:spPr>
            <a:xfrm>
              <a:off x="3419872" y="2427755"/>
              <a:ext cx="1058224" cy="540251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kern="1200" dirty="0" smtClean="0"/>
                <a:t>דרישות </a:t>
              </a:r>
              <a:r>
                <a:rPr lang="he-IL" sz="1000" b="1" dirty="0" smtClean="0"/>
                <a:t>בבחינה </a:t>
              </a:r>
              <a:r>
                <a:rPr lang="he-IL" sz="1000" b="1" kern="1200" dirty="0" smtClean="0"/>
                <a:t>(</a:t>
              </a:r>
              <a:r>
                <a:rPr lang="he-IL" sz="1000" b="1" dirty="0" smtClean="0"/>
                <a:t>13)</a:t>
              </a:r>
              <a:endParaRPr lang="he-IL" sz="1000" b="1" kern="1200" dirty="0"/>
            </a:p>
          </p:txBody>
        </p:sp>
        <p:sp>
          <p:nvSpPr>
            <p:cNvPr id="22" name="צורה חופשית 21"/>
            <p:cNvSpPr/>
            <p:nvPr/>
          </p:nvSpPr>
          <p:spPr>
            <a:xfrm>
              <a:off x="5958659" y="2447334"/>
              <a:ext cx="1058224" cy="540251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dirty="0" smtClean="0"/>
                <a:t>דרישות שנכנסות לתוכנית עבודה </a:t>
              </a:r>
              <a:r>
                <a:rPr lang="he-IL" sz="1000" b="1" kern="1200" dirty="0" smtClean="0"/>
                <a:t>(158)</a:t>
              </a:r>
              <a:endParaRPr lang="he-IL" sz="1000" b="1" kern="1200" dirty="0"/>
            </a:p>
          </p:txBody>
        </p:sp>
        <p:sp>
          <p:nvSpPr>
            <p:cNvPr id="4" name="אליפסה 3"/>
            <p:cNvSpPr/>
            <p:nvPr/>
          </p:nvSpPr>
          <p:spPr>
            <a:xfrm>
              <a:off x="4824203" y="2953913"/>
              <a:ext cx="1355590" cy="907136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צורה חופשית 35">
              <a:hlinkClick r:id="rId4" action="ppaction://hlinksldjump"/>
            </p:cNvPr>
            <p:cNvSpPr/>
            <p:nvPr/>
          </p:nvSpPr>
          <p:spPr>
            <a:xfrm>
              <a:off x="2123728" y="2432504"/>
              <a:ext cx="1058224" cy="540251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kern="1200" dirty="0" smtClean="0"/>
                <a:t>דרישות לא רלוונטיות (11)</a:t>
              </a:r>
              <a:endParaRPr lang="he-IL" sz="1000" b="1" kern="1200" dirty="0"/>
            </a:p>
          </p:txBody>
        </p:sp>
        <p:sp>
          <p:nvSpPr>
            <p:cNvPr id="38" name="צורה חופשית 37">
              <a:hlinkClick r:id="rId5" action="ppaction://hlinksldjump"/>
            </p:cNvPr>
            <p:cNvSpPr/>
            <p:nvPr/>
          </p:nvSpPr>
          <p:spPr>
            <a:xfrm>
              <a:off x="827584" y="2441130"/>
              <a:ext cx="1058224" cy="540251"/>
            </a:xfrm>
            <a:custGeom>
              <a:avLst/>
              <a:gdLst>
                <a:gd name="connsiteX0" fmla="*/ 0 w 953852"/>
                <a:gd name="connsiteY0" fmla="*/ 0 h 476926"/>
                <a:gd name="connsiteX1" fmla="*/ 953852 w 953852"/>
                <a:gd name="connsiteY1" fmla="*/ 0 h 476926"/>
                <a:gd name="connsiteX2" fmla="*/ 953852 w 953852"/>
                <a:gd name="connsiteY2" fmla="*/ 476926 h 476926"/>
                <a:gd name="connsiteX3" fmla="*/ 0 w 953852"/>
                <a:gd name="connsiteY3" fmla="*/ 476926 h 476926"/>
                <a:gd name="connsiteX4" fmla="*/ 0 w 953852"/>
                <a:gd name="connsiteY4" fmla="*/ 0 h 4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52" h="476926">
                  <a:moveTo>
                    <a:pt x="0" y="0"/>
                  </a:moveTo>
                  <a:lnTo>
                    <a:pt x="953852" y="0"/>
                  </a:lnTo>
                  <a:lnTo>
                    <a:pt x="953852" y="476926"/>
                  </a:lnTo>
                  <a:lnTo>
                    <a:pt x="0" y="476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00" b="1" kern="1200" dirty="0" smtClean="0"/>
                <a:t>דרישות שנדחו (13)</a:t>
              </a:r>
              <a:endParaRPr lang="he-IL" sz="1000" b="1" kern="1200" dirty="0"/>
            </a:p>
          </p:txBody>
        </p:sp>
        <p:sp>
          <p:nvSpPr>
            <p:cNvPr id="40" name="צורה חופשית 39"/>
            <p:cNvSpPr/>
            <p:nvPr/>
          </p:nvSpPr>
          <p:spPr>
            <a:xfrm rot="5400000">
              <a:off x="3187922" y="1481847"/>
              <a:ext cx="349602" cy="16396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429"/>
                  </a:lnTo>
                  <a:lnTo>
                    <a:pt x="315121" y="144742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צורה חופשית 40"/>
            <p:cNvSpPr/>
            <p:nvPr/>
          </p:nvSpPr>
          <p:spPr>
            <a:xfrm rot="5400000">
              <a:off x="1777191" y="1480905"/>
              <a:ext cx="349602" cy="16396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429"/>
                  </a:lnTo>
                  <a:lnTo>
                    <a:pt x="315121" y="144742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צורה חופשית 41"/>
            <p:cNvSpPr/>
            <p:nvPr/>
          </p:nvSpPr>
          <p:spPr>
            <a:xfrm rot="5400000">
              <a:off x="4297471" y="1481064"/>
              <a:ext cx="349602" cy="16396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429"/>
                  </a:lnTo>
                  <a:lnTo>
                    <a:pt x="315121" y="144742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027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mtClean="0"/>
              <a:t>פרקליטות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8057851" y="2060848"/>
            <a:ext cx="834629" cy="183453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פרקליטות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Rectangle 14" descr="תנופה אזרחי - גרסה 2.1.1 - באגים&#10;12/09/17 - 22/10/17"/>
          <p:cNvSpPr>
            <a:spLocks noChangeArrowheads="1"/>
          </p:cNvSpPr>
          <p:nvPr/>
        </p:nvSpPr>
        <p:spPr bwMode="auto">
          <a:xfrm>
            <a:off x="1495257" y="2068334"/>
            <a:ext cx="576064" cy="45615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תנופה אזרחי - גרסה 2.1.1 </a:t>
            </a:r>
            <a:r>
              <a:rPr lang="en-US" altLang="he-IL" sz="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en-US" altLang="he-IL" sz="800" b="1" dirty="0" smtClean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he-IL" altLang="he-IL" sz="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תיקונים</a:t>
            </a:r>
            <a:r>
              <a:rPr lang="he-IL" altLang="he-IL" sz="800" b="1" dirty="0" smtClean="0">
                <a:solidFill>
                  <a:prstClr val="black"/>
                </a:solidFill>
              </a:rPr>
              <a:t/>
            </a:r>
            <a:br>
              <a:rPr lang="he-IL" altLang="he-IL" sz="800" b="1" dirty="0" smtClean="0">
                <a:solidFill>
                  <a:prstClr val="black"/>
                </a:solidFill>
              </a:rPr>
            </a:br>
            <a:endParaRPr lang="he-IL" altLang="he-IL" sz="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" name="Rectangle 54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40152" y="3524071"/>
            <a:ext cx="1656184" cy="37131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 smtClean="0">
                <a:solidFill>
                  <a:prstClr val="white"/>
                </a:solidFill>
              </a:rPr>
              <a:t>מח"ש מודיעין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52" name="Rectangle 2" descr="CRM 2016 תנופה  אזרחי - גרסה 2.0 - שדרוג&#10;15/11/16 - 09/03/17"/>
          <p:cNvSpPr>
            <a:spLocks noChangeArrowheads="1"/>
          </p:cNvSpPr>
          <p:nvPr/>
        </p:nvSpPr>
        <p:spPr bwMode="auto">
          <a:xfrm>
            <a:off x="5756742" y="2053583"/>
            <a:ext cx="2227410" cy="470903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תנופה אזרחי</a:t>
            </a:r>
            <a:r>
              <a:rPr lang="en-US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he-IL" altLang="he-IL" sz="9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CRM </a:t>
            </a: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2016שדרוג </a:t>
            </a:r>
            <a:r>
              <a:rPr lang="he-IL" altLang="he-IL" sz="900" b="1" dirty="0" smtClean="0">
                <a:solidFill>
                  <a:prstClr val="black"/>
                </a:solidFill>
              </a:rPr>
              <a:t/>
            </a:r>
            <a:br>
              <a:rPr lang="he-IL" altLang="he-IL" sz="900" b="1" dirty="0" smtClean="0">
                <a:solidFill>
                  <a:prstClr val="black"/>
                </a:solidFill>
              </a:rPr>
            </a:br>
            <a:endParaRPr lang="he-IL" altLang="he-IL" sz="9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10" descr="תנופה אזרחי - גרסה 2.1 - שו&quot;שים&#10;15/05/17 - 04/09/17"/>
          <p:cNvSpPr>
            <a:spLocks noChangeArrowheads="1"/>
          </p:cNvSpPr>
          <p:nvPr/>
        </p:nvSpPr>
        <p:spPr bwMode="auto">
          <a:xfrm>
            <a:off x="2145020" y="2061773"/>
            <a:ext cx="2318515" cy="47090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תנופה אזרחי - גרסה 2.1 – שינויים ושיפורים </a:t>
            </a:r>
            <a:r>
              <a:rPr lang="en-US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המבוססים על </a:t>
            </a:r>
            <a:r>
              <a:rPr lang="en-US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CRM2016</a:t>
            </a:r>
            <a:endParaRPr lang="he-IL" altLang="he-IL" sz="9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18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4027254" y="3090552"/>
            <a:ext cx="2065362" cy="387506"/>
          </a:xfrm>
          <a:prstGeom prst="rect">
            <a:avLst/>
          </a:prstGeom>
          <a:solidFill>
            <a:srgbClr val="002060"/>
          </a:solidFill>
          <a:ln w="1">
            <a:solidFill>
              <a:srgbClr val="376092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תנופה פלילי - גרסה 6.3 - גרסת שינויים ושיפורים –תיק חקירה </a:t>
            </a:r>
            <a:r>
              <a:rPr lang="he-IL" altLang="he-IL" sz="9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דיגטלי</a:t>
            </a: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, ממשק </a:t>
            </a:r>
            <a:r>
              <a:rPr lang="he-IL" altLang="he-IL" sz="9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במ"ה</a:t>
            </a:r>
            <a:r>
              <a:rPr lang="he-IL" altLang="he-IL" sz="900" b="1" dirty="0" smtClean="0">
                <a:solidFill>
                  <a:prstClr val="black"/>
                </a:solidFill>
              </a:rPr>
              <a:t/>
            </a:r>
            <a:br>
              <a:rPr lang="he-IL" altLang="he-IL" sz="900" b="1" dirty="0" smtClean="0">
                <a:solidFill>
                  <a:prstClr val="black"/>
                </a:solidFill>
              </a:rPr>
            </a:br>
            <a:endParaRPr lang="he-IL" altLang="he-IL" sz="9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ctangle 22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3275857" y="3090551"/>
            <a:ext cx="576064" cy="387506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800" b="1" dirty="0">
                <a:solidFill>
                  <a:prstClr val="white"/>
                </a:solidFill>
              </a:rPr>
              <a:t>תנופה פלילי - גרסה  </a:t>
            </a:r>
            <a:r>
              <a:rPr lang="en-US" sz="800" b="1" dirty="0">
                <a:solidFill>
                  <a:prstClr val="white"/>
                </a:solidFill>
              </a:rPr>
              <a:t>6.3.1</a:t>
            </a:r>
            <a:r>
              <a:rPr lang="he-IL" sz="800" b="1" dirty="0">
                <a:solidFill>
                  <a:prstClr val="white"/>
                </a:solidFill>
              </a:rPr>
              <a:t> </a:t>
            </a:r>
            <a:r>
              <a:rPr lang="he-IL" sz="800" b="1" dirty="0" smtClean="0">
                <a:solidFill>
                  <a:prstClr val="white"/>
                </a:solidFill>
              </a:rPr>
              <a:t>-תיקונים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71" name="Rectangle 30" descr="תנופה פלילי - גרסה 6.4 - גרסת שוש&quot;ים&#10;10/08/17 - 05/12/17"/>
          <p:cNvSpPr>
            <a:spLocks noChangeArrowheads="1"/>
          </p:cNvSpPr>
          <p:nvPr/>
        </p:nvSpPr>
        <p:spPr bwMode="auto">
          <a:xfrm>
            <a:off x="683566" y="3096180"/>
            <a:ext cx="1872209" cy="381877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9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תנופה פלילי - גרסה 6.4 - גרסת שינויים ושיפורים </a:t>
            </a:r>
            <a:r>
              <a:rPr lang="he-IL" altLang="he-IL" sz="900" b="1" dirty="0" smtClean="0">
                <a:solidFill>
                  <a:prstClr val="black"/>
                </a:solidFill>
              </a:rPr>
              <a:t/>
            </a:r>
            <a:br>
              <a:rPr lang="he-IL" altLang="he-IL" sz="900" b="1" dirty="0" smtClean="0">
                <a:solidFill>
                  <a:prstClr val="black"/>
                </a:solidFill>
              </a:rPr>
            </a:br>
            <a:endParaRPr lang="he-IL" altLang="he-IL" sz="9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39" name="מלבן 38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42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5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prstClr val="white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43" name="Rectangle 22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7118759" y="3096180"/>
            <a:ext cx="765609" cy="381877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800" b="1" dirty="0">
                <a:solidFill>
                  <a:prstClr val="white"/>
                </a:solidFill>
              </a:rPr>
              <a:t>תנופה פלילי - גרסה  </a:t>
            </a:r>
            <a:r>
              <a:rPr lang="en-US" sz="800" b="1" dirty="0" smtClean="0">
                <a:solidFill>
                  <a:prstClr val="white"/>
                </a:solidFill>
              </a:rPr>
              <a:t>6.2.2</a:t>
            </a:r>
            <a:r>
              <a:rPr lang="he-IL" sz="800" b="1" dirty="0" smtClean="0">
                <a:solidFill>
                  <a:prstClr val="white"/>
                </a:solidFill>
              </a:rPr>
              <a:t> </a:t>
            </a:r>
            <a:r>
              <a:rPr lang="en-US" sz="800" b="1" dirty="0" smtClean="0">
                <a:solidFill>
                  <a:prstClr val="white"/>
                </a:solidFill>
              </a:rPr>
              <a:t/>
            </a:r>
            <a:br>
              <a:rPr lang="en-US" sz="800" b="1" dirty="0" smtClean="0">
                <a:solidFill>
                  <a:prstClr val="white"/>
                </a:solidFill>
              </a:rPr>
            </a:br>
            <a:r>
              <a:rPr lang="he-IL" sz="800" b="1" dirty="0" smtClean="0">
                <a:solidFill>
                  <a:prstClr val="white"/>
                </a:solidFill>
              </a:rPr>
              <a:t>ממשק משטרה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44" name="Rectangle 22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6675833" y="2597194"/>
            <a:ext cx="765609" cy="389437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800" b="1" dirty="0">
                <a:solidFill>
                  <a:prstClr val="white"/>
                </a:solidFill>
              </a:rPr>
              <a:t>תנופה </a:t>
            </a:r>
            <a:r>
              <a:rPr lang="he-IL" sz="800" b="1" dirty="0" smtClean="0">
                <a:solidFill>
                  <a:prstClr val="white"/>
                </a:solidFill>
              </a:rPr>
              <a:t>אזרחי – המשך פריסה מחוז מרכז-פרקליטים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45" name="Rectangle 22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5487209" y="2586495"/>
            <a:ext cx="714496" cy="400136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>
                <a:solidFill>
                  <a:prstClr val="white"/>
                </a:solidFill>
              </a:rPr>
              <a:t>תנופה </a:t>
            </a:r>
            <a:r>
              <a:rPr lang="he-IL" sz="900" b="1" dirty="0" smtClean="0">
                <a:solidFill>
                  <a:prstClr val="white"/>
                </a:solidFill>
              </a:rPr>
              <a:t>אזרחי –פריסה מחוז ירושלים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47" name="Rectangle 22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3066587" y="2575795"/>
            <a:ext cx="714496" cy="410835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>
                <a:solidFill>
                  <a:prstClr val="white"/>
                </a:solidFill>
              </a:rPr>
              <a:t>תנופה </a:t>
            </a:r>
            <a:r>
              <a:rPr lang="he-IL" sz="900" b="1" dirty="0" smtClean="0">
                <a:solidFill>
                  <a:prstClr val="white"/>
                </a:solidFill>
              </a:rPr>
              <a:t>אזרחי –פריסה מחוז נצרת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58" name="Rectangle 22" descr="תנופה פלילי - גרסה 6.3 - גרסת שוש&quot;ים&#10;15/02/17 - 08/06/17"/>
          <p:cNvSpPr>
            <a:spLocks noChangeArrowheads="1"/>
          </p:cNvSpPr>
          <p:nvPr/>
        </p:nvSpPr>
        <p:spPr bwMode="auto">
          <a:xfrm>
            <a:off x="683567" y="2586495"/>
            <a:ext cx="2146447" cy="400136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900" b="1" dirty="0">
                <a:solidFill>
                  <a:prstClr val="white"/>
                </a:solidFill>
              </a:rPr>
              <a:t>תנופה </a:t>
            </a:r>
            <a:r>
              <a:rPr lang="he-IL" sz="900" b="1" dirty="0" smtClean="0">
                <a:solidFill>
                  <a:prstClr val="white"/>
                </a:solidFill>
              </a:rPr>
              <a:t>אזרחי –פריסה מחוז תל אביב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46" name="Rectangle 42" descr="צוות סיוע משפטי&#10;01/01/12‏ - 31/12/12"/>
          <p:cNvSpPr>
            <a:spLocks noChangeArrowheads="1"/>
          </p:cNvSpPr>
          <p:nvPr/>
        </p:nvSpPr>
        <p:spPr bwMode="auto">
          <a:xfrm>
            <a:off x="675616" y="3954647"/>
            <a:ext cx="8208546" cy="72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מקבילית 6"/>
          <p:cNvSpPr/>
          <p:nvPr/>
        </p:nvSpPr>
        <p:spPr>
          <a:xfrm>
            <a:off x="6566108" y="-1"/>
            <a:ext cx="2836088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2017</a:t>
            </a:r>
            <a:endParaRPr lang="he-IL" sz="2000" b="1" dirty="0"/>
          </a:p>
        </p:txBody>
      </p:sp>
      <p:grpSp>
        <p:nvGrpSpPr>
          <p:cNvPr id="11" name="קבוצה 47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49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1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3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4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7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1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5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7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8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69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2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3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4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5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6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7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8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9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0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0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05200" y="1992550"/>
            <a:ext cx="1179168" cy="57606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srgbClr val="FFFFFF"/>
                </a:solidFill>
                <a:latin typeface="Arial" pitchFamily="34" charset="0"/>
              </a:rPr>
              <a:t>שינויים במקרקעין אונליין תיק בקשה למידע, ת"ע להסדר</a:t>
            </a:r>
            <a:endParaRPr lang="he-IL" sz="9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0" name="Rectangle 42" descr="צוות סיוע משפטי&#10;01/01/12‏ - 31/12/12"/>
          <p:cNvSpPr>
            <a:spLocks noChangeArrowheads="1"/>
          </p:cNvSpPr>
          <p:nvPr/>
        </p:nvSpPr>
        <p:spPr bwMode="auto">
          <a:xfrm>
            <a:off x="675616" y="5845838"/>
            <a:ext cx="8208546" cy="72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קבוצה 4"/>
          <p:cNvGrpSpPr/>
          <p:nvPr/>
        </p:nvGrpSpPr>
        <p:grpSpPr>
          <a:xfrm>
            <a:off x="108597" y="1508026"/>
            <a:ext cx="8351835" cy="430416"/>
            <a:chOff x="108597" y="1508026"/>
            <a:chExt cx="8351835" cy="430416"/>
          </a:xfrm>
        </p:grpSpPr>
        <p:sp>
          <p:nvSpPr>
            <p:cNvPr id="119" name="Rectangle 77" descr="ינואר"/>
            <p:cNvSpPr>
              <a:spLocks noChangeArrowheads="1"/>
            </p:cNvSpPr>
            <p:nvPr/>
          </p:nvSpPr>
          <p:spPr bwMode="auto">
            <a:xfrm>
              <a:off x="7608940" y="1508026"/>
              <a:ext cx="27665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ינואר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0" name="Freeform 76"/>
            <p:cNvSpPr>
              <a:spLocks noChangeArrowheads="1"/>
            </p:cNvSpPr>
            <p:nvPr/>
          </p:nvSpPr>
          <p:spPr bwMode="auto">
            <a:xfrm>
              <a:off x="7894816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21" name="Rectangle 75" descr="פברואר"/>
            <p:cNvSpPr>
              <a:spLocks noChangeArrowheads="1"/>
            </p:cNvSpPr>
            <p:nvPr/>
          </p:nvSpPr>
          <p:spPr bwMode="auto">
            <a:xfrm>
              <a:off x="6871193" y="1508026"/>
              <a:ext cx="396539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פברואר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2" name="Freeform 74"/>
            <p:cNvSpPr>
              <a:spLocks noChangeArrowheads="1"/>
            </p:cNvSpPr>
            <p:nvPr/>
          </p:nvSpPr>
          <p:spPr bwMode="auto">
            <a:xfrm>
              <a:off x="7276954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23" name="Rectangle 73" descr="מרץ"/>
            <p:cNvSpPr>
              <a:spLocks noChangeArrowheads="1"/>
            </p:cNvSpPr>
            <p:nvPr/>
          </p:nvSpPr>
          <p:spPr bwMode="auto">
            <a:xfrm>
              <a:off x="6465433" y="1508026"/>
              <a:ext cx="23054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מרץ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4" name="Freeform 72"/>
            <p:cNvSpPr>
              <a:spLocks noChangeArrowheads="1"/>
            </p:cNvSpPr>
            <p:nvPr/>
          </p:nvSpPr>
          <p:spPr bwMode="auto">
            <a:xfrm>
              <a:off x="67052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25" name="Rectangle 71" descr="אפריל"/>
            <p:cNvSpPr>
              <a:spLocks noChangeArrowheads="1"/>
            </p:cNvSpPr>
            <p:nvPr/>
          </p:nvSpPr>
          <p:spPr bwMode="auto">
            <a:xfrm>
              <a:off x="5764574" y="1508026"/>
              <a:ext cx="322764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אפריל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6" name="Freeform 70"/>
            <p:cNvSpPr>
              <a:spLocks noChangeArrowheads="1"/>
            </p:cNvSpPr>
            <p:nvPr/>
          </p:nvSpPr>
          <p:spPr bwMode="auto">
            <a:xfrm>
              <a:off x="609656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27" name="Rectangle 69" descr="יוני"/>
            <p:cNvSpPr>
              <a:spLocks noChangeArrowheads="1"/>
            </p:cNvSpPr>
            <p:nvPr/>
          </p:nvSpPr>
          <p:spPr bwMode="auto">
            <a:xfrm>
              <a:off x="4713285" y="1508026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יוני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1" name="Freeform 68"/>
            <p:cNvSpPr>
              <a:spLocks noChangeArrowheads="1"/>
            </p:cNvSpPr>
            <p:nvPr/>
          </p:nvSpPr>
          <p:spPr bwMode="auto">
            <a:xfrm>
              <a:off x="488850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32" name="Freeform 66"/>
            <p:cNvSpPr>
              <a:spLocks noChangeArrowheads="1"/>
            </p:cNvSpPr>
            <p:nvPr/>
          </p:nvSpPr>
          <p:spPr bwMode="auto">
            <a:xfrm>
              <a:off x="4298303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33" name="Rectangle 65" descr="אוגוסט"/>
            <p:cNvSpPr>
              <a:spLocks noChangeArrowheads="1"/>
            </p:cNvSpPr>
            <p:nvPr/>
          </p:nvSpPr>
          <p:spPr bwMode="auto">
            <a:xfrm>
              <a:off x="3311567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אוגוסט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4" name="Freeform 64"/>
            <p:cNvSpPr>
              <a:spLocks noChangeArrowheads="1"/>
            </p:cNvSpPr>
            <p:nvPr/>
          </p:nvSpPr>
          <p:spPr bwMode="auto">
            <a:xfrm>
              <a:off x="3680440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35" name="Rectangle 63" descr="ספטמבר"/>
            <p:cNvSpPr>
              <a:spLocks noChangeArrowheads="1"/>
            </p:cNvSpPr>
            <p:nvPr/>
          </p:nvSpPr>
          <p:spPr bwMode="auto">
            <a:xfrm>
              <a:off x="2610708" y="1508026"/>
              <a:ext cx="451870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ספטמבר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6" name="Freeform 62"/>
            <p:cNvSpPr>
              <a:spLocks noChangeArrowheads="1"/>
            </p:cNvSpPr>
            <p:nvPr/>
          </p:nvSpPr>
          <p:spPr bwMode="auto">
            <a:xfrm>
              <a:off x="307179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37" name="Rectangle 61" descr="אוקטובר"/>
            <p:cNvSpPr>
              <a:spLocks noChangeArrowheads="1"/>
            </p:cNvSpPr>
            <p:nvPr/>
          </p:nvSpPr>
          <p:spPr bwMode="auto">
            <a:xfrm>
              <a:off x="2038954" y="1508026"/>
              <a:ext cx="433426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אוקטובר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8" name="Freeform 60"/>
            <p:cNvSpPr>
              <a:spLocks noChangeArrowheads="1"/>
            </p:cNvSpPr>
            <p:nvPr/>
          </p:nvSpPr>
          <p:spPr bwMode="auto">
            <a:xfrm>
              <a:off x="248160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39" name="Rectangle 59" descr="נובמבר"/>
            <p:cNvSpPr>
              <a:spLocks noChangeArrowheads="1"/>
            </p:cNvSpPr>
            <p:nvPr/>
          </p:nvSpPr>
          <p:spPr bwMode="auto">
            <a:xfrm>
              <a:off x="1476422" y="1508026"/>
              <a:ext cx="378095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smtClean="0">
                  <a:solidFill>
                    <a:srgbClr val="8EA3BD"/>
                  </a:solidFill>
                  <a:latin typeface="Arial" pitchFamily="34" charset="0"/>
                </a:rPr>
                <a:t>נובמבר</a:t>
              </a:r>
              <a:endParaRPr lang="he-IL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0" name="Freeform 58"/>
            <p:cNvSpPr>
              <a:spLocks noChangeArrowheads="1"/>
            </p:cNvSpPr>
            <p:nvPr/>
          </p:nvSpPr>
          <p:spPr bwMode="auto">
            <a:xfrm>
              <a:off x="1863739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41" name="Rectangle 57" descr="דצמבר"/>
            <p:cNvSpPr>
              <a:spLocks noChangeArrowheads="1"/>
            </p:cNvSpPr>
            <p:nvPr/>
          </p:nvSpPr>
          <p:spPr bwMode="auto">
            <a:xfrm>
              <a:off x="904669" y="1508026"/>
              <a:ext cx="359651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דצמבר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2" name="Freeform 56"/>
            <p:cNvSpPr>
              <a:spLocks noChangeArrowheads="1"/>
            </p:cNvSpPr>
            <p:nvPr/>
          </p:nvSpPr>
          <p:spPr bwMode="auto">
            <a:xfrm>
              <a:off x="1273542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43" name="Freeform 54"/>
            <p:cNvSpPr>
              <a:spLocks noChangeArrowheads="1"/>
            </p:cNvSpPr>
            <p:nvPr/>
          </p:nvSpPr>
          <p:spPr bwMode="auto">
            <a:xfrm>
              <a:off x="664901" y="1605947"/>
              <a:ext cx="0" cy="44510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48" name="Rectangle 69" descr="יוני"/>
            <p:cNvSpPr>
              <a:spLocks noChangeArrowheads="1"/>
            </p:cNvSpPr>
            <p:nvPr/>
          </p:nvSpPr>
          <p:spPr bwMode="auto">
            <a:xfrm>
              <a:off x="5221072" y="1508026"/>
              <a:ext cx="238001" cy="1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מאי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74" name="Rectangle 69" descr="יוני"/>
            <p:cNvSpPr>
              <a:spLocks noChangeArrowheads="1"/>
            </p:cNvSpPr>
            <p:nvPr/>
          </p:nvSpPr>
          <p:spPr bwMode="auto">
            <a:xfrm>
              <a:off x="4124690" y="1515592"/>
              <a:ext cx="165993" cy="1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8EA3BD"/>
                  </a:solidFill>
                  <a:latin typeface="Arial" pitchFamily="34" charset="0"/>
                </a:rPr>
                <a:t>יולי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Rectangle 79" descr="01/01/12"/>
            <p:cNvSpPr>
              <a:spLocks noChangeArrowheads="1"/>
            </p:cNvSpPr>
            <p:nvPr/>
          </p:nvSpPr>
          <p:spPr bwMode="auto">
            <a:xfrm>
              <a:off x="7944009" y="1653580"/>
              <a:ext cx="516423" cy="2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התחלה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01/01/17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Rectangle 78" descr="31/12/12"/>
            <p:cNvSpPr>
              <a:spLocks noChangeArrowheads="1"/>
            </p:cNvSpPr>
            <p:nvPr/>
          </p:nvSpPr>
          <p:spPr bwMode="auto">
            <a:xfrm>
              <a:off x="108597" y="1628725"/>
              <a:ext cx="494057" cy="275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00" dirty="0" smtClean="0">
                  <a:solidFill>
                    <a:srgbClr val="073451"/>
                  </a:solidFill>
                  <a:latin typeface="Arial" pitchFamily="34" charset="0"/>
                </a:rPr>
                <a:t>סיום</a:t>
              </a:r>
              <a: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  <a:t/>
              </a:r>
              <a:br>
                <a:rPr lang="he-IL" sz="600" dirty="0" smtClean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he-IL" sz="800" dirty="0" smtClean="0">
                  <a:solidFill>
                    <a:srgbClr val="4F81BD"/>
                  </a:solidFill>
                  <a:latin typeface="Arial" pitchFamily="34" charset="0"/>
                </a:rPr>
                <a:t>31/12/17</a:t>
              </a:r>
              <a:endParaRPr lang="he-IL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6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000" dirty="0" smtClean="0"/>
              <a:t>רישום והסדר מקרקעין - פרויקט רימון</a:t>
            </a:r>
            <a:endParaRPr lang="he-IL" sz="30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0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88499" y="3874559"/>
            <a:ext cx="1795891" cy="317229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ממשק בנקים</a:t>
            </a:r>
          </a:p>
        </p:txBody>
      </p:sp>
      <p:sp>
        <p:nvSpPr>
          <p:cNvPr id="7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71799" y="4798724"/>
            <a:ext cx="3039943" cy="231583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ממשק מפות הסדר עם מפ"י</a:t>
            </a:r>
          </a:p>
        </p:txBody>
      </p:sp>
      <p:sp>
        <p:nvSpPr>
          <p:cNvPr id="46" name="Rectangle_רמוט" descr="צוות רמו&quot;ט&#10;01/01/12‏ - 31/12/12"/>
          <p:cNvSpPr>
            <a:spLocks noChangeArrowheads="1"/>
          </p:cNvSpPr>
          <p:nvPr/>
        </p:nvSpPr>
        <p:spPr bwMode="auto">
          <a:xfrm>
            <a:off x="7925989" y="1992550"/>
            <a:ext cx="937024" cy="37897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50" b="1" dirty="0">
                <a:solidFill>
                  <a:schemeClr val="bg1"/>
                </a:solidFill>
                <a:latin typeface="Arial" pitchFamily="34" charset="0"/>
              </a:rPr>
              <a:t>האגף לרישום והסדר מקרקעין</a:t>
            </a:r>
            <a:endParaRPr lang="he-IL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732" y="2191395"/>
            <a:ext cx="42454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b="1" dirty="0" smtClean="0">
                <a:solidFill>
                  <a:srgbClr val="FF0000"/>
                </a:solidFill>
              </a:rPr>
              <a:t>*הדרישות בתמר:  101909, 101911, 101910, 101932, 101914, 101911, 101923, 101889, 101888, 101490,101477,101467</a:t>
            </a:r>
            <a:endParaRPr lang="he-IL" sz="1000" b="1" dirty="0">
              <a:solidFill>
                <a:srgbClr val="FF0000"/>
              </a:solidFill>
            </a:endParaRPr>
          </a:p>
        </p:txBody>
      </p:sp>
      <p:sp>
        <p:nvSpPr>
          <p:cNvPr id="48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88500" y="2564049"/>
            <a:ext cx="1795890" cy="370585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ממשק  למערכת תאנה</a:t>
            </a:r>
          </a:p>
        </p:txBody>
      </p:sp>
      <p:sp>
        <p:nvSpPr>
          <p:cNvPr id="49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88501" y="2934097"/>
            <a:ext cx="1795890" cy="350887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הסבת תיקים סרוקים</a:t>
            </a:r>
          </a:p>
        </p:txBody>
      </p:sp>
      <p:sp>
        <p:nvSpPr>
          <p:cNvPr id="50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88499" y="3301217"/>
            <a:ext cx="1795891" cy="576064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רישום במבנה אחיד (</a:t>
            </a:r>
            <a:r>
              <a:rPr lang="he-IL" sz="1000" b="1" dirty="0" err="1" smtClean="0">
                <a:solidFill>
                  <a:srgbClr val="FFFFFF"/>
                </a:solidFill>
                <a:latin typeface="Arial" pitchFamily="34" charset="0"/>
              </a:rPr>
              <a:t>אפ"כ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 / רשות המיסים</a:t>
            </a:r>
          </a:p>
        </p:txBody>
      </p:sp>
      <p:sp>
        <p:nvSpPr>
          <p:cNvPr id="51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71798" y="5046283"/>
            <a:ext cx="3039943" cy="19195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ממשק אימות עיריות (ירושלים ותל אביב)</a:t>
            </a:r>
          </a:p>
        </p:txBody>
      </p:sp>
      <p:sp>
        <p:nvSpPr>
          <p:cNvPr id="52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71799" y="4226032"/>
            <a:ext cx="3029234" cy="560329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נסח במבנה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אחיד, ממשק אימות במבנה אחיד (ירושות), נוהל אחיד לרישום בית משותף</a:t>
            </a:r>
          </a:p>
        </p:txBody>
      </p:sp>
      <p:sp>
        <p:nvSpPr>
          <p:cNvPr id="53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7797" y="5278278"/>
            <a:ext cx="3090241" cy="258023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דיווח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מידע לבעלי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עניין</a:t>
            </a:r>
          </a:p>
        </p:txBody>
      </p:sp>
      <p:sp>
        <p:nvSpPr>
          <p:cNvPr id="5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7797" y="5551126"/>
            <a:ext cx="3085059" cy="231212"/>
          </a:xfrm>
          <a:prstGeom prst="rect">
            <a:avLst/>
          </a:prstGeom>
          <a:solidFill>
            <a:srgbClr val="002060"/>
          </a:solidFill>
          <a:ln w="1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בנקים </a:t>
            </a:r>
            <a:r>
              <a:rPr lang="he-IL" sz="1000" b="1" dirty="0">
                <a:solidFill>
                  <a:srgbClr val="FFFFFF"/>
                </a:solidFill>
                <a:latin typeface="Arial" pitchFamily="34" charset="0"/>
              </a:rPr>
              <a:t>– הודעה על </a:t>
            </a:r>
            <a:r>
              <a:rPr lang="he-IL" sz="1000" b="1" dirty="0" smtClean="0">
                <a:solidFill>
                  <a:srgbClr val="FFFFFF"/>
                </a:solidFill>
                <a:latin typeface="Arial" pitchFamily="34" charset="0"/>
              </a:rPr>
              <a:t>רישום </a:t>
            </a:r>
          </a:p>
        </p:txBody>
      </p:sp>
      <p:grpSp>
        <p:nvGrpSpPr>
          <p:cNvPr id="55" name="קבוצה 54"/>
          <p:cNvGrpSpPr/>
          <p:nvPr/>
        </p:nvGrpSpPr>
        <p:grpSpPr>
          <a:xfrm>
            <a:off x="191732" y="83102"/>
            <a:ext cx="2016010" cy="913187"/>
            <a:chOff x="191732" y="83102"/>
            <a:chExt cx="2016010" cy="913187"/>
          </a:xfrm>
        </p:grpSpPr>
        <p:grpSp>
          <p:nvGrpSpPr>
            <p:cNvPr id="56" name="קבוצה 55"/>
            <p:cNvGrpSpPr/>
            <p:nvPr/>
          </p:nvGrpSpPr>
          <p:grpSpPr>
            <a:xfrm>
              <a:off x="191732" y="83102"/>
              <a:ext cx="2016010" cy="913187"/>
              <a:chOff x="179512" y="116632"/>
              <a:chExt cx="2016010" cy="913187"/>
            </a:xfrm>
          </p:grpSpPr>
          <p:sp>
            <p:nvSpPr>
              <p:cNvPr id="58" name="מלבן 57"/>
              <p:cNvSpPr/>
              <p:nvPr/>
            </p:nvSpPr>
            <p:spPr>
              <a:xfrm>
                <a:off x="179512" y="176187"/>
                <a:ext cx="2016010" cy="8536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87838" y="346284"/>
                <a:ext cx="935890" cy="291842"/>
              </a:xfrm>
              <a:prstGeom prst="rect">
                <a:avLst/>
              </a:prstGeom>
              <a:solidFill>
                <a:srgbClr val="002060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גבוהה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39551" y="116632"/>
                <a:ext cx="1655971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900" b="1" u="sng" dirty="0">
                    <a:solidFill>
                      <a:prstClr val="black"/>
                    </a:solidFill>
                  </a:rPr>
                  <a:t>מקרא:</a:t>
                </a:r>
              </a:p>
            </p:txBody>
          </p:sp>
          <p:sp>
            <p:nvSpPr>
              <p:cNvPr id="63" name="Rectangle 52" descr="מודול רמוט&#10;01/01/12‏ - 01/07/1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9298" y="346284"/>
                <a:ext cx="876104" cy="2793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" tIns="1" rIns="1" bIns="1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800" dirty="0" smtClean="0">
                    <a:solidFill>
                      <a:prstClr val="white"/>
                    </a:solidFill>
                    <a:latin typeface="Arial" pitchFamily="34" charset="0"/>
                  </a:rPr>
                  <a:t>רגילה</a:t>
                </a:r>
                <a:endParaRPr lang="he-IL" sz="8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7" name="Rectangle 52" descr="מודול רמוט&#10;01/01/12‏ - 01/07/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87624" y="612596"/>
              <a:ext cx="950506" cy="288032"/>
            </a:xfrm>
            <a:prstGeom prst="rect">
              <a:avLst/>
            </a:prstGeom>
            <a:solidFill>
              <a:srgbClr val="7030A0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800" dirty="0" smtClean="0">
                  <a:solidFill>
                    <a:schemeClr val="bg1"/>
                  </a:solidFill>
                  <a:latin typeface="Arial" pitchFamily="34" charset="0"/>
                </a:rPr>
                <a:t>בינונית</a:t>
              </a:r>
              <a:endParaRPr lang="he-IL" sz="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64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96136" y="5445224"/>
            <a:ext cx="2057095" cy="328789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ממשק מקוון לרישום הערת אזהרה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102086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5" name="Rectangle 52" descr="מודול רמוט&#10;01/01/12‏ - 01/07/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5616" y="6021252"/>
            <a:ext cx="3857283" cy="322796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</p:spPr>
        <p:txBody>
          <a:bodyPr vert="horz" wrap="square" lIns="1" tIns="1" rIns="1" bIns="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chemeClr val="bg1"/>
                </a:solidFill>
                <a:latin typeface="Arial" pitchFamily="34" charset="0"/>
              </a:rPr>
              <a:t>בקשה לרישום תיק מרחוק  </a:t>
            </a:r>
            <a:r>
              <a:rPr lang="he-IL" sz="1000" b="1" dirty="0" smtClean="0">
                <a:solidFill>
                  <a:srgbClr val="FF0000"/>
                </a:solidFill>
                <a:latin typeface="Arial" pitchFamily="34" charset="0"/>
              </a:rPr>
              <a:t>102172,101890</a:t>
            </a:r>
            <a:endParaRPr lang="he-IL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741" y="6360608"/>
            <a:ext cx="285274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C00000"/>
                </a:solidFill>
              </a:rPr>
              <a:t>*נדרש להבין משמעויות</a:t>
            </a:r>
            <a:endParaRPr lang="he-IL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684a81e-5f1e-4832-95e6-2f27a2f239d5">ITDOCS-93-4046</_dlc_DocId>
    <_dlc_DocIdUrl xmlns="4684a81e-5f1e-4832-95e6-2f27a2f239d5">
      <Url>http://itportal/ItDocuments/PMO/_layouts/15/DocIdRedir.aspx?ID=ITDOCS-93-4046</Url>
      <Description>ITDOCS-93-4046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06CD41205836C4A8D7C146D39FADFD5" ma:contentTypeVersion="3" ma:contentTypeDescription="צור מסמך חדש." ma:contentTypeScope="" ma:versionID="26e17add78eb588740344a4a74ca78ba">
  <xsd:schema xmlns:xsd="http://www.w3.org/2001/XMLSchema" xmlns:xs="http://www.w3.org/2001/XMLSchema" xmlns:p="http://schemas.microsoft.com/office/2006/metadata/properties" xmlns:ns1="http://schemas.microsoft.com/sharepoint/v3" xmlns:ns2="4684a81e-5f1e-4832-95e6-2f27a2f239d5" targetNamespace="http://schemas.microsoft.com/office/2006/metadata/properties" ma:root="true" ma:fieldsID="07d26aa6f6b129b67a7639b0cb8230fd" ns1:_="" ns2:_="">
    <xsd:import namespace="http://schemas.microsoft.com/sharepoint/v3"/>
    <xsd:import namespace="4684a81e-5f1e-4832-95e6-2f27a2f239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internalName="PublishingStartDate">
      <xsd:simpleType>
        <xsd:restriction base="dms:Unknown"/>
      </xsd:simpleType>
    </xsd:element>
    <xsd:element name="PublishingExpirationDate" ma:index="12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4a81e-5f1e-4832-95e6-2f27a2f239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מזהה תמידי" ma:description="השאר מזהה בעת הוספה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81ECDE-68CB-4990-B6C2-044F6032B0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0E19D-595C-4641-8AC8-23C6059AD6BD}">
  <ds:schemaRefs>
    <ds:schemaRef ds:uri="http://schemas.microsoft.com/office/2006/documentManagement/types"/>
    <ds:schemaRef ds:uri="http://purl.org/dc/terms/"/>
    <ds:schemaRef ds:uri="4684a81e-5f1e-4832-95e6-2f27a2f239d5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41A8C8-04D7-46C8-A081-5BA702101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84a81e-5f1e-4832-95e6-2f27a2f23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1E3098D-4ADF-4D02-A315-B7431EFD68A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3084</Words>
  <Application>Microsoft Office PowerPoint</Application>
  <PresentationFormat>‫הצגה על המסך (4:3)</PresentationFormat>
  <Paragraphs>994</Paragraphs>
  <Slides>40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11</vt:i4>
      </vt:variant>
      <vt:variant>
        <vt:lpstr>כותרות שקופיות</vt:lpstr>
      </vt:variant>
      <vt:variant>
        <vt:i4>40</vt:i4>
      </vt:variant>
    </vt:vector>
  </HeadingPairs>
  <TitlesOfParts>
    <vt:vector size="59" baseType="lpstr">
      <vt:lpstr>Meiryo UI</vt:lpstr>
      <vt:lpstr>Alef</vt:lpstr>
      <vt:lpstr>Arial</vt:lpstr>
      <vt:lpstr>Calibri</vt:lpstr>
      <vt:lpstr>Minion Pro</vt:lpstr>
      <vt:lpstr>NarkissBlockMutagMF</vt:lpstr>
      <vt:lpstr>Times New Roman</vt:lpstr>
      <vt:lpstr>Wingdings</vt:lpstr>
      <vt:lpstr>ערכת נושא Office</vt:lpstr>
      <vt:lpstr>6_ערכת נושא Office</vt:lpstr>
      <vt:lpstr>9_ערכת נושא Office</vt:lpstr>
      <vt:lpstr>5_ערכת נושא Office</vt:lpstr>
      <vt:lpstr>10_ערכת נושא Office</vt:lpstr>
      <vt:lpstr>2_ערכת נושא Office</vt:lpstr>
      <vt:lpstr>3_ערכת נושא Office</vt:lpstr>
      <vt:lpstr>1_ערכת נושא Office</vt:lpstr>
      <vt:lpstr>4_ערכת נושא Office</vt:lpstr>
      <vt:lpstr>7_ערכת נושא Office</vt:lpstr>
      <vt:lpstr>14_ערכת נושא Office</vt:lpstr>
      <vt:lpstr>מצגת של PowerPoint</vt:lpstr>
      <vt:lpstr>אג'נדה</vt:lpstr>
      <vt:lpstr>מבנה התקציב</vt:lpstr>
      <vt:lpstr>מבנה התקציב</vt:lpstr>
      <vt:lpstr>אגף מערכות מידע</vt:lpstr>
      <vt:lpstr>מצגת של PowerPoint</vt:lpstr>
      <vt:lpstr>סיכום מערכת תמר</vt:lpstr>
      <vt:lpstr>פרקליטות</vt:lpstr>
      <vt:lpstr>רישום והסדר מקרקעין - פרויקט רימון</vt:lpstr>
      <vt:lpstr>האפוטרופוס הכללי</vt:lpstr>
      <vt:lpstr>רשות התאגידים</vt:lpstr>
      <vt:lpstr>רשות הפטנטים</vt:lpstr>
      <vt:lpstr>הסניגוריה הציבורית</vt:lpstr>
      <vt:lpstr>האגף לסיוע משפטי</vt:lpstr>
      <vt:lpstr>הרשות לאיסור והלבנת הון ומימון טרור</vt:lpstr>
      <vt:lpstr>יחידות המשרד הראשי </vt:lpstr>
      <vt:lpstr>מנהלת היחידות המקצועיות</vt:lpstr>
      <vt:lpstr>רמו"ט ואגף שומת מקרקעין  </vt:lpstr>
      <vt:lpstr>יחידות נוספות</vt:lpstr>
      <vt:lpstr>תחום BI</vt:lpstr>
      <vt:lpstr>תחום BI</vt:lpstr>
      <vt:lpstr>תחום אינטרנט ופורטל</vt:lpstr>
      <vt:lpstr>תחום אינטרנט ופורטל</vt:lpstr>
      <vt:lpstr>ישראל דיגטלית פרויקטים נוספים</vt:lpstr>
      <vt:lpstr>פער במשאבים</vt:lpstr>
      <vt:lpstr>Self Service – יישומים בשירות עצמי </vt:lpstr>
      <vt:lpstr>Self Service - יישומים בשירות עצמי </vt:lpstr>
      <vt:lpstr>יצירת משתמשים בשירות עצמי</vt:lpstr>
      <vt:lpstr>מצגת של PowerPoint</vt:lpstr>
      <vt:lpstr>נספחים</vt:lpstr>
      <vt:lpstr>דרישות בפער - 9</vt:lpstr>
      <vt:lpstr>דרישות בבחינה - 13</vt:lpstr>
      <vt:lpstr>דרישות לא רלוונטיות - 11</vt:lpstr>
      <vt:lpstr>דרישות שנדחו - 13</vt:lpstr>
      <vt:lpstr>תקציב - פירוט</vt:lpstr>
      <vt:lpstr>תקציב - פירוט אחר</vt:lpstr>
      <vt:lpstr>תקציב - פירוט חומרה</vt:lpstr>
      <vt:lpstr>תקציב - פירוט ציוד</vt:lpstr>
      <vt:lpstr>תקציב - פירוט רשיונות תוכנה</vt:lpstr>
      <vt:lpstr>תקציב- פרויקטי תפעול</vt:lpstr>
    </vt:vector>
  </TitlesOfParts>
  <Company>MOJ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תכנית עבודה ל-2017  מעודכן: 02/11/16</dc:title>
  <dc:creator>Moran Yaakov (PMO)</dc:creator>
  <cp:lastModifiedBy>Eldad Canetti</cp:lastModifiedBy>
  <cp:revision>445</cp:revision>
  <dcterms:created xsi:type="dcterms:W3CDTF">2016-10-27T10:17:33Z</dcterms:created>
  <dcterms:modified xsi:type="dcterms:W3CDTF">2018-01-18T08:30:34Z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b298d604-175b-4f8a-a661-8731e1ba29f0</vt:lpwstr>
  </property>
  <property fmtid="{D5CDD505-2E9C-101B-9397-08002B2CF9AE}" pid="3" name="ContentTypeId">
    <vt:lpwstr>0x010100806CD41205836C4A8D7C146D39FADFD5</vt:lpwstr>
  </property>
</Properties>
</file>