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0" autoAdjust="0"/>
    <p:restoredTop sz="98505" autoAdjust="0"/>
  </p:normalViewPr>
  <p:slideViewPr>
    <p:cSldViewPr showGuides="1">
      <p:cViewPr>
        <p:scale>
          <a:sx n="100" d="100"/>
          <a:sy n="100" d="100"/>
        </p:scale>
        <p:origin x="-6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82"/>
    </p:cViewPr>
  </p:sorterViewPr>
  <p:gridSpacing cx="78028800" cy="780288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notesMaster" Target="notesMasters/notesMaster1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handoutMaster" Target="handoutMasters/handoutMaster1.xml" />
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7AB2D161-B141-4B5F-9D9B-7B2F2703AFD9}" type="datetimeFigureOut">
              <a:rPr lang="en-US" smtClean="0"/>
              <a:pPr/>
              <a:t>3/19/2010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07FB3E9F-5F0A-4536-A8B2-21FB9A4444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defTabSz="924967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173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defTabSz="924967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637" y="4387767"/>
            <a:ext cx="5558801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378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defTabSz="924967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173" y="8772378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defTabSz="924967">
              <a:defRPr sz="1200"/>
            </a:lvl1pPr>
          </a:lstStyle>
          <a:p>
            <a:pPr>
              <a:defRPr/>
            </a:pPr>
            <a:fld id="{5E859A6F-3B30-4CDB-81AF-DD73222FF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442D7-171B-41BA-B48A-D8B6B0799E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055D8-E89F-4B8E-BF4D-4E7335CE83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62037-3692-4E03-A42A-5A0FD6BA0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C46A1-7B96-4750-8050-B3DB657FB0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57A81-7BE3-4465-8392-D09A8A7927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A6535-B708-42E0-8B03-85C9B3C64A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ACF94-3ABF-468B-8B9C-7C3A7C7B83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FF77A-1144-43D9-98A3-34D0FABCFC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0AD9F-0882-4F5A-9ACD-EC606F4BC1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62A5C-AC6E-4499-B267-A2D3251C37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7DDB3-8F97-4F08-BF33-5E39E3AA6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F017BA3-B9A5-4EF2-B4F6-8E772FCEE8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151" name="Picture 9" descr="Picture BkGrn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562725"/>
            <a:ext cx="11779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5888" indent="-115888" algn="ctr" defTabSz="820738">
              <a:spcBef>
                <a:spcPct val="50000"/>
              </a:spcBef>
              <a:buClr>
                <a:srgbClr val="FF0000"/>
              </a:buClr>
              <a:defRPr/>
            </a:pPr>
            <a:fld id="{ED266F1E-3ADE-4661-A4D3-6855B7A20392}" type="datetime1">
              <a:rPr lang="en-US" sz="1000" b="1">
                <a:solidFill>
                  <a:schemeClr val="bg1"/>
                </a:solidFill>
              </a:rPr>
              <a:pPr marL="115888" indent="-115888" algn="ctr" defTabSz="820738">
                <a:spcBef>
                  <a:spcPct val="50000"/>
                </a:spcBef>
                <a:buClr>
                  <a:srgbClr val="FF0000"/>
                </a:buClr>
                <a:defRPr/>
              </a:pPr>
              <a:t>3/19/2010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8201025" y="6561138"/>
            <a:ext cx="9620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820738" eaLnBrk="0" hangingPunct="0">
              <a:spcBef>
                <a:spcPct val="50000"/>
              </a:spcBef>
              <a:defRPr/>
            </a:pPr>
            <a:fld id="{7EEBCF9A-9E4C-400F-AE9D-2CF879686BAD}" type="slidenum">
              <a:rPr lang="en-US" sz="1000" b="1">
                <a:solidFill>
                  <a:schemeClr val="bg1"/>
                </a:solidFill>
                <a:latin typeface="Arial Unicode MS" pitchFamily="34" charset="-128"/>
              </a:rPr>
              <a:pPr algn="ctr" defTabSz="820738" eaLnBrk="0" hangingPunct="0">
                <a:spcBef>
                  <a:spcPct val="50000"/>
                </a:spcBef>
                <a:defRPr/>
              </a:pPr>
              <a:t>‹#›</a:t>
            </a:fld>
            <a:endParaRPr lang="en-US" sz="1000" b="1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1129" name="Text Box 105"/>
          <p:cNvSpPr txBox="1">
            <a:spLocks noChangeArrowheads="1"/>
          </p:cNvSpPr>
          <p:nvPr userDrawn="1"/>
        </p:nvSpPr>
        <p:spPr bwMode="auto">
          <a:xfrm>
            <a:off x="0" y="6096000"/>
            <a:ext cx="914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b="1" dirty="0">
                <a:latin typeface="Arial Unicode MS" pitchFamily="34" charset="-128"/>
              </a:rPr>
              <a:t>ManTech Proprietary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391400" cy="457200"/>
          </a:xfrm>
        </p:spPr>
        <p:txBody>
          <a:bodyPr/>
          <a:lstStyle/>
          <a:p>
            <a:r>
              <a:rPr lang="en-US" sz="2400" dirty="0" smtClean="0"/>
              <a:t>Agenda – NATO Account Kick Off (9:30–12:30)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458200" cy="4525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Welcome &amp; Introductions (10M)		Michael Polmar, SVP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TSG Overview (20M)			Michael Polmar, SVP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NATO Overview (45M)			Lindy Martin, Ex Dir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TSG NATO Opportunities (30M)		Lindy Martin, Ex Dir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Break (15M)				All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smtClean="0"/>
              <a:t>MCTS (20M</a:t>
            </a:r>
            <a:r>
              <a:rPr lang="en-US" sz="2200" dirty="0" smtClean="0"/>
              <a:t>)				TBD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Capabilities &amp; Opportunities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SEAT (20M)				TBD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Capabilities &amp; Opportunities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The Way Ahead/</a:t>
            </a:r>
            <a:br>
              <a:rPr lang="en-US" sz="2200" dirty="0" smtClean="0"/>
            </a:br>
            <a:r>
              <a:rPr lang="en-US" sz="2200" dirty="0" smtClean="0"/>
              <a:t>Next Steps (15M)				Lindy Martin/</a:t>
            </a:r>
            <a:r>
              <a:rPr lang="en-US" sz="2200" dirty="0" err="1" smtClean="0"/>
              <a:t>MPolmar</a:t>
            </a:r>
            <a:r>
              <a:rPr lang="en-US" sz="2200" dirty="0" smtClean="0"/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15</Words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LinksUpToDate>false</LinksUpToDate>
  <SharedDoc>false</SharedDoc>
  <HyperlinksChanged>false</HyperlinksChanged>
</Properties>
</file>